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sldIdLst>
    <p:sldId id="379" r:id="rId5"/>
    <p:sldId id="386" r:id="rId6"/>
    <p:sldId id="387" r:id="rId7"/>
    <p:sldId id="388" r:id="rId8"/>
    <p:sldId id="384" r:id="rId9"/>
    <p:sldId id="385" r:id="rId10"/>
    <p:sldId id="378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DE1AA9-B050-4D8A-9891-56ADC9B9F7FB}" v="135" dt="2023-08-02T11:43:34.7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91" autoAdjust="0"/>
  </p:normalViewPr>
  <p:slideViewPr>
    <p:cSldViewPr snapToGrid="0">
      <p:cViewPr varScale="1">
        <p:scale>
          <a:sx n="131" d="100"/>
          <a:sy n="131" d="100"/>
        </p:scale>
        <p:origin x="50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i Eckhardt" userId="56909fda-003f-404e-b045-995541691f93" providerId="ADAL" clId="{C7DE1AA9-B050-4D8A-9891-56ADC9B9F7FB}"/>
    <pc:docChg chg="undo custSel delSld modSld sldOrd">
      <pc:chgData name="Lori Eckhardt" userId="56909fda-003f-404e-b045-995541691f93" providerId="ADAL" clId="{C7DE1AA9-B050-4D8A-9891-56ADC9B9F7FB}" dt="2023-08-02T12:06:32.348" v="909" actId="20577"/>
      <pc:docMkLst>
        <pc:docMk/>
      </pc:docMkLst>
      <pc:sldChg chg="del">
        <pc:chgData name="Lori Eckhardt" userId="56909fda-003f-404e-b045-995541691f93" providerId="ADAL" clId="{C7DE1AA9-B050-4D8A-9891-56ADC9B9F7FB}" dt="2023-07-28T15:29:58.615" v="32" actId="47"/>
        <pc:sldMkLst>
          <pc:docMk/>
          <pc:sldMk cId="812143424" sldId="259"/>
        </pc:sldMkLst>
      </pc:sldChg>
      <pc:sldChg chg="del">
        <pc:chgData name="Lori Eckhardt" userId="56909fda-003f-404e-b045-995541691f93" providerId="ADAL" clId="{C7DE1AA9-B050-4D8A-9891-56ADC9B9F7FB}" dt="2023-07-28T15:29:52.756" v="31" actId="47"/>
        <pc:sldMkLst>
          <pc:docMk/>
          <pc:sldMk cId="1196836487" sldId="260"/>
        </pc:sldMkLst>
      </pc:sldChg>
      <pc:sldChg chg="del">
        <pc:chgData name="Lori Eckhardt" userId="56909fda-003f-404e-b045-995541691f93" providerId="ADAL" clId="{C7DE1AA9-B050-4D8A-9891-56ADC9B9F7FB}" dt="2023-07-28T15:29:51.223" v="30" actId="47"/>
        <pc:sldMkLst>
          <pc:docMk/>
          <pc:sldMk cId="4186253906" sldId="263"/>
        </pc:sldMkLst>
      </pc:sldChg>
      <pc:sldChg chg="del">
        <pc:chgData name="Lori Eckhardt" userId="56909fda-003f-404e-b045-995541691f93" providerId="ADAL" clId="{C7DE1AA9-B050-4D8A-9891-56ADC9B9F7FB}" dt="2023-08-01T22:30:37.468" v="421" actId="47"/>
        <pc:sldMkLst>
          <pc:docMk/>
          <pc:sldMk cId="197787994" sldId="378"/>
        </pc:sldMkLst>
      </pc:sldChg>
      <pc:sldChg chg="modSp mod">
        <pc:chgData name="Lori Eckhardt" userId="56909fda-003f-404e-b045-995541691f93" providerId="ADAL" clId="{C7DE1AA9-B050-4D8A-9891-56ADC9B9F7FB}" dt="2023-07-28T15:31:47.322" v="53" actId="6549"/>
        <pc:sldMkLst>
          <pc:docMk/>
          <pc:sldMk cId="2483557713" sldId="379"/>
        </pc:sldMkLst>
        <pc:spChg chg="mod">
          <ac:chgData name="Lori Eckhardt" userId="56909fda-003f-404e-b045-995541691f93" providerId="ADAL" clId="{C7DE1AA9-B050-4D8A-9891-56ADC9B9F7FB}" dt="2023-07-28T15:31:21.496" v="52" actId="3064"/>
          <ac:spMkLst>
            <pc:docMk/>
            <pc:sldMk cId="2483557713" sldId="379"/>
            <ac:spMk id="6" creationId="{7B1DFE51-A240-4C13-8EEF-A6140BDC9416}"/>
          </ac:spMkLst>
        </pc:spChg>
        <pc:spChg chg="mod">
          <ac:chgData name="Lori Eckhardt" userId="56909fda-003f-404e-b045-995541691f93" providerId="ADAL" clId="{C7DE1AA9-B050-4D8A-9891-56ADC9B9F7FB}" dt="2023-07-28T15:31:47.322" v="53" actId="6549"/>
          <ac:spMkLst>
            <pc:docMk/>
            <pc:sldMk cId="2483557713" sldId="379"/>
            <ac:spMk id="7" creationId="{C4F59A9C-1E40-D11F-B129-560BF702D5D1}"/>
          </ac:spMkLst>
        </pc:spChg>
      </pc:sldChg>
      <pc:sldChg chg="del">
        <pc:chgData name="Lori Eckhardt" userId="56909fda-003f-404e-b045-995541691f93" providerId="ADAL" clId="{C7DE1AA9-B050-4D8A-9891-56ADC9B9F7FB}" dt="2023-07-28T15:29:49.951" v="29" actId="47"/>
        <pc:sldMkLst>
          <pc:docMk/>
          <pc:sldMk cId="1334826314" sldId="380"/>
        </pc:sldMkLst>
      </pc:sldChg>
      <pc:sldChg chg="del">
        <pc:chgData name="Lori Eckhardt" userId="56909fda-003f-404e-b045-995541691f93" providerId="ADAL" clId="{C7DE1AA9-B050-4D8A-9891-56ADC9B9F7FB}" dt="2023-07-28T15:29:32.991" v="28" actId="47"/>
        <pc:sldMkLst>
          <pc:docMk/>
          <pc:sldMk cId="4229096098" sldId="381"/>
        </pc:sldMkLst>
      </pc:sldChg>
      <pc:sldChg chg="del">
        <pc:chgData name="Lori Eckhardt" userId="56909fda-003f-404e-b045-995541691f93" providerId="ADAL" clId="{C7DE1AA9-B050-4D8A-9891-56ADC9B9F7FB}" dt="2023-07-28T15:32:00.826" v="54" actId="47"/>
        <pc:sldMkLst>
          <pc:docMk/>
          <pc:sldMk cId="1686634540" sldId="382"/>
        </pc:sldMkLst>
      </pc:sldChg>
      <pc:sldChg chg="del">
        <pc:chgData name="Lori Eckhardt" userId="56909fda-003f-404e-b045-995541691f93" providerId="ADAL" clId="{C7DE1AA9-B050-4D8A-9891-56ADC9B9F7FB}" dt="2023-07-28T15:29:25.378" v="27" actId="47"/>
        <pc:sldMkLst>
          <pc:docMk/>
          <pc:sldMk cId="2229234643" sldId="383"/>
        </pc:sldMkLst>
      </pc:sldChg>
      <pc:sldChg chg="addSp delSp modSp mod ord">
        <pc:chgData name="Lori Eckhardt" userId="56909fda-003f-404e-b045-995541691f93" providerId="ADAL" clId="{C7DE1AA9-B050-4D8A-9891-56ADC9B9F7FB}" dt="2023-08-01T22:32:41.295" v="423"/>
        <pc:sldMkLst>
          <pc:docMk/>
          <pc:sldMk cId="2670684108" sldId="384"/>
        </pc:sldMkLst>
        <pc:spChg chg="mod">
          <ac:chgData name="Lori Eckhardt" userId="56909fda-003f-404e-b045-995541691f93" providerId="ADAL" clId="{C7DE1AA9-B050-4D8A-9891-56ADC9B9F7FB}" dt="2023-07-28T16:12:18.722" v="279" actId="14100"/>
          <ac:spMkLst>
            <pc:docMk/>
            <pc:sldMk cId="2670684108" sldId="384"/>
            <ac:spMk id="2" creationId="{48769FC6-9A65-433C-BD9D-4D716A8154F9}"/>
          </ac:spMkLst>
        </pc:spChg>
        <pc:spChg chg="add del mod">
          <ac:chgData name="Lori Eckhardt" userId="56909fda-003f-404e-b045-995541691f93" providerId="ADAL" clId="{C7DE1AA9-B050-4D8A-9891-56ADC9B9F7FB}" dt="2023-07-28T16:09:46.873" v="190"/>
          <ac:spMkLst>
            <pc:docMk/>
            <pc:sldMk cId="2670684108" sldId="384"/>
            <ac:spMk id="3" creationId="{FD77BE67-08EC-39BB-9A5A-CD6E0B85E981}"/>
          </ac:spMkLst>
        </pc:spChg>
        <pc:spChg chg="del mod">
          <ac:chgData name="Lori Eckhardt" userId="56909fda-003f-404e-b045-995541691f93" providerId="ADAL" clId="{C7DE1AA9-B050-4D8A-9891-56ADC9B9F7FB}" dt="2023-07-28T16:11:22.995" v="273" actId="478"/>
          <ac:spMkLst>
            <pc:docMk/>
            <pc:sldMk cId="2670684108" sldId="384"/>
            <ac:spMk id="5" creationId="{5C1F9461-874B-EA56-7D7E-C8DAE1A2FF46}"/>
          </ac:spMkLst>
        </pc:spChg>
        <pc:spChg chg="add mod">
          <ac:chgData name="Lori Eckhardt" userId="56909fda-003f-404e-b045-995541691f93" providerId="ADAL" clId="{C7DE1AA9-B050-4D8A-9891-56ADC9B9F7FB}" dt="2023-07-28T16:13:09.255" v="303" actId="14100"/>
          <ac:spMkLst>
            <pc:docMk/>
            <pc:sldMk cId="2670684108" sldId="384"/>
            <ac:spMk id="6" creationId="{98D59C65-796E-9FA9-8F61-F84F18AB048F}"/>
          </ac:spMkLst>
        </pc:spChg>
        <pc:spChg chg="add del mod">
          <ac:chgData name="Lori Eckhardt" userId="56909fda-003f-404e-b045-995541691f93" providerId="ADAL" clId="{C7DE1AA9-B050-4D8A-9891-56ADC9B9F7FB}" dt="2023-07-28T16:11:46.030" v="277" actId="478"/>
          <ac:spMkLst>
            <pc:docMk/>
            <pc:sldMk cId="2670684108" sldId="384"/>
            <ac:spMk id="11" creationId="{1FDD9CF2-75EF-E944-29CC-EE2FCEC2743D}"/>
          </ac:spMkLst>
        </pc:spChg>
        <pc:spChg chg="mod">
          <ac:chgData name="Lori Eckhardt" userId="56909fda-003f-404e-b045-995541691f93" providerId="ADAL" clId="{C7DE1AA9-B050-4D8A-9891-56ADC9B9F7FB}" dt="2023-07-28T16:13:13.843" v="304" actId="14100"/>
          <ac:spMkLst>
            <pc:docMk/>
            <pc:sldMk cId="2670684108" sldId="384"/>
            <ac:spMk id="12" creationId="{A9ADA2ED-11D6-41A7-B77A-B0D891EE2841}"/>
          </ac:spMkLst>
        </pc:spChg>
      </pc:sldChg>
      <pc:sldChg chg="addSp modSp mod ord">
        <pc:chgData name="Lori Eckhardt" userId="56909fda-003f-404e-b045-995541691f93" providerId="ADAL" clId="{C7DE1AA9-B050-4D8A-9891-56ADC9B9F7FB}" dt="2023-08-02T12:06:32.348" v="909" actId="20577"/>
        <pc:sldMkLst>
          <pc:docMk/>
          <pc:sldMk cId="1073840755" sldId="385"/>
        </pc:sldMkLst>
        <pc:spChg chg="mod">
          <ac:chgData name="Lori Eckhardt" userId="56909fda-003f-404e-b045-995541691f93" providerId="ADAL" clId="{C7DE1AA9-B050-4D8A-9891-56ADC9B9F7FB}" dt="2023-07-28T15:52:01.483" v="123" actId="2711"/>
          <ac:spMkLst>
            <pc:docMk/>
            <pc:sldMk cId="1073840755" sldId="385"/>
            <ac:spMk id="2" creationId="{48769FC6-9A65-433C-BD9D-4D716A8154F9}"/>
          </ac:spMkLst>
        </pc:spChg>
        <pc:spChg chg="add mod">
          <ac:chgData name="Lori Eckhardt" userId="56909fda-003f-404e-b045-995541691f93" providerId="ADAL" clId="{C7DE1AA9-B050-4D8A-9891-56ADC9B9F7FB}" dt="2023-07-28T20:24:38.908" v="355" actId="164"/>
          <ac:spMkLst>
            <pc:docMk/>
            <pc:sldMk cId="1073840755" sldId="385"/>
            <ac:spMk id="3" creationId="{F806D161-8519-2D32-802C-5349C8CDD038}"/>
          </ac:spMkLst>
        </pc:spChg>
        <pc:spChg chg="mod">
          <ac:chgData name="Lori Eckhardt" userId="56909fda-003f-404e-b045-995541691f93" providerId="ADAL" clId="{C7DE1AA9-B050-4D8A-9891-56ADC9B9F7FB}" dt="2023-08-02T12:06:32.348" v="909" actId="20577"/>
          <ac:spMkLst>
            <pc:docMk/>
            <pc:sldMk cId="1073840755" sldId="385"/>
            <ac:spMk id="5" creationId="{5C1F9461-874B-EA56-7D7E-C8DAE1A2FF46}"/>
          </ac:spMkLst>
        </pc:spChg>
        <pc:spChg chg="add mod">
          <ac:chgData name="Lori Eckhardt" userId="56909fda-003f-404e-b045-995541691f93" providerId="ADAL" clId="{C7DE1AA9-B050-4D8A-9891-56ADC9B9F7FB}" dt="2023-07-28T20:26:39.924" v="418" actId="1076"/>
          <ac:spMkLst>
            <pc:docMk/>
            <pc:sldMk cId="1073840755" sldId="385"/>
            <ac:spMk id="11" creationId="{004B9414-459A-4211-9183-EC0B0965FB1A}"/>
          </ac:spMkLst>
        </pc:spChg>
        <pc:spChg chg="mod">
          <ac:chgData name="Lori Eckhardt" userId="56909fda-003f-404e-b045-995541691f93" providerId="ADAL" clId="{C7DE1AA9-B050-4D8A-9891-56ADC9B9F7FB}" dt="2023-07-28T15:52:10.047" v="124" actId="255"/>
          <ac:spMkLst>
            <pc:docMk/>
            <pc:sldMk cId="1073840755" sldId="385"/>
            <ac:spMk id="12" creationId="{A9ADA2ED-11D6-41A7-B77A-B0D891EE2841}"/>
          </ac:spMkLst>
        </pc:spChg>
        <pc:grpChg chg="add mod">
          <ac:chgData name="Lori Eckhardt" userId="56909fda-003f-404e-b045-995541691f93" providerId="ADAL" clId="{C7DE1AA9-B050-4D8A-9891-56ADC9B9F7FB}" dt="2023-07-28T20:24:46.805" v="379" actId="1035"/>
          <ac:grpSpMkLst>
            <pc:docMk/>
            <pc:sldMk cId="1073840755" sldId="385"/>
            <ac:grpSpMk id="7" creationId="{714E735A-DC4F-07B1-D5E8-DB301C1BE65B}"/>
          </ac:grpSpMkLst>
        </pc:grpChg>
        <pc:picChg chg="add mod">
          <ac:chgData name="Lori Eckhardt" userId="56909fda-003f-404e-b045-995541691f93" providerId="ADAL" clId="{C7DE1AA9-B050-4D8A-9891-56ADC9B9F7FB}" dt="2023-07-28T20:24:38.908" v="355" actId="164"/>
          <ac:picMkLst>
            <pc:docMk/>
            <pc:sldMk cId="1073840755" sldId="385"/>
            <ac:picMk id="6" creationId="{11384AF1-65EC-6A5B-5BB8-3D74C1C8ABD1}"/>
          </ac:picMkLst>
        </pc:picChg>
        <pc:picChg chg="add mod">
          <ac:chgData name="Lori Eckhardt" userId="56909fda-003f-404e-b045-995541691f93" providerId="ADAL" clId="{C7DE1AA9-B050-4D8A-9891-56ADC9B9F7FB}" dt="2023-07-28T20:26:29.875" v="417" actId="1076"/>
          <ac:picMkLst>
            <pc:docMk/>
            <pc:sldMk cId="1073840755" sldId="385"/>
            <ac:picMk id="1026" creationId="{BCAD37DB-0FD6-7EC0-3CF4-FFDCE1161F20}"/>
          </ac:picMkLst>
        </pc:picChg>
      </pc:sldChg>
      <pc:sldChg chg="addSp delSp modSp mod">
        <pc:chgData name="Lori Eckhardt" userId="56909fda-003f-404e-b045-995541691f93" providerId="ADAL" clId="{C7DE1AA9-B050-4D8A-9891-56ADC9B9F7FB}" dt="2023-08-01T23:16:28.845" v="873" actId="14100"/>
        <pc:sldMkLst>
          <pc:docMk/>
          <pc:sldMk cId="3883521453" sldId="386"/>
        </pc:sldMkLst>
        <pc:spChg chg="mod">
          <ac:chgData name="Lori Eckhardt" userId="56909fda-003f-404e-b045-995541691f93" providerId="ADAL" clId="{C7DE1AA9-B050-4D8A-9891-56ADC9B9F7FB}" dt="2023-08-01T22:35:29.061" v="459" actId="27636"/>
          <ac:spMkLst>
            <pc:docMk/>
            <pc:sldMk cId="3883521453" sldId="386"/>
            <ac:spMk id="2" creationId="{48769FC6-9A65-433C-BD9D-4D716A8154F9}"/>
          </ac:spMkLst>
        </pc:spChg>
        <pc:spChg chg="mod">
          <ac:chgData name="Lori Eckhardt" userId="56909fda-003f-404e-b045-995541691f93" providerId="ADAL" clId="{C7DE1AA9-B050-4D8A-9891-56ADC9B9F7FB}" dt="2023-08-01T22:35:06.927" v="453" actId="6549"/>
          <ac:spMkLst>
            <pc:docMk/>
            <pc:sldMk cId="3883521453" sldId="386"/>
            <ac:spMk id="5" creationId="{5C1F9461-874B-EA56-7D7E-C8DAE1A2FF46}"/>
          </ac:spMkLst>
        </pc:spChg>
        <pc:spChg chg="mod">
          <ac:chgData name="Lori Eckhardt" userId="56909fda-003f-404e-b045-995541691f93" providerId="ADAL" clId="{C7DE1AA9-B050-4D8A-9891-56ADC9B9F7FB}" dt="2023-08-01T23:16:27.450" v="871" actId="14100"/>
          <ac:spMkLst>
            <pc:docMk/>
            <pc:sldMk cId="3883521453" sldId="386"/>
            <ac:spMk id="11" creationId="{004B9414-459A-4211-9183-EC0B0965FB1A}"/>
          </ac:spMkLst>
        </pc:spChg>
        <pc:spChg chg="del mod">
          <ac:chgData name="Lori Eckhardt" userId="56909fda-003f-404e-b045-995541691f93" providerId="ADAL" clId="{C7DE1AA9-B050-4D8A-9891-56ADC9B9F7FB}" dt="2023-08-01T22:35:02.410" v="452" actId="478"/>
          <ac:spMkLst>
            <pc:docMk/>
            <pc:sldMk cId="3883521453" sldId="386"/>
            <ac:spMk id="12" creationId="{A9ADA2ED-11D6-41A7-B77A-B0D891EE2841}"/>
          </ac:spMkLst>
        </pc:spChg>
        <pc:spChg chg="mod">
          <ac:chgData name="Lori Eckhardt" userId="56909fda-003f-404e-b045-995541691f93" providerId="ADAL" clId="{C7DE1AA9-B050-4D8A-9891-56ADC9B9F7FB}" dt="2023-08-01T22:39:37.110" v="473"/>
          <ac:spMkLst>
            <pc:docMk/>
            <pc:sldMk cId="3883521453" sldId="386"/>
            <ac:spMk id="16" creationId="{BA1E0B9B-74CA-6346-D5AC-70FEA5F20C4B}"/>
          </ac:spMkLst>
        </pc:spChg>
        <pc:spChg chg="mod">
          <ac:chgData name="Lori Eckhardt" userId="56909fda-003f-404e-b045-995541691f93" providerId="ADAL" clId="{C7DE1AA9-B050-4D8A-9891-56ADC9B9F7FB}" dt="2023-08-01T22:39:37.110" v="473"/>
          <ac:spMkLst>
            <pc:docMk/>
            <pc:sldMk cId="3883521453" sldId="386"/>
            <ac:spMk id="19" creationId="{1DA60EB1-9652-28C4-3E0C-B5C9DA4FE5DB}"/>
          </ac:spMkLst>
        </pc:spChg>
        <pc:spChg chg="mod">
          <ac:chgData name="Lori Eckhardt" userId="56909fda-003f-404e-b045-995541691f93" providerId="ADAL" clId="{C7DE1AA9-B050-4D8A-9891-56ADC9B9F7FB}" dt="2023-08-01T22:39:37.110" v="473"/>
          <ac:spMkLst>
            <pc:docMk/>
            <pc:sldMk cId="3883521453" sldId="386"/>
            <ac:spMk id="22" creationId="{F95D051F-C586-9203-20D9-DF1B4F62D512}"/>
          </ac:spMkLst>
        </pc:spChg>
        <pc:spChg chg="add mod">
          <ac:chgData name="Lori Eckhardt" userId="56909fda-003f-404e-b045-995541691f93" providerId="ADAL" clId="{C7DE1AA9-B050-4D8A-9891-56ADC9B9F7FB}" dt="2023-08-01T22:41:39.674" v="533" actId="1036"/>
          <ac:spMkLst>
            <pc:docMk/>
            <pc:sldMk cId="3883521453" sldId="386"/>
            <ac:spMk id="23" creationId="{C558A3AE-2199-433B-831A-A7CD91162326}"/>
          </ac:spMkLst>
        </pc:spChg>
        <pc:grpChg chg="del mod">
          <ac:chgData name="Lori Eckhardt" userId="56909fda-003f-404e-b045-995541691f93" providerId="ADAL" clId="{C7DE1AA9-B050-4D8A-9891-56ADC9B9F7FB}" dt="2023-08-01T22:40:14.046" v="475" actId="21"/>
          <ac:grpSpMkLst>
            <pc:docMk/>
            <pc:sldMk cId="3883521453" sldId="386"/>
            <ac:grpSpMk id="7" creationId="{714E735A-DC4F-07B1-D5E8-DB301C1BE65B}"/>
          </ac:grpSpMkLst>
        </pc:grpChg>
        <pc:grpChg chg="add mod">
          <ac:chgData name="Lori Eckhardt" userId="56909fda-003f-404e-b045-995541691f93" providerId="ADAL" clId="{C7DE1AA9-B050-4D8A-9891-56ADC9B9F7FB}" dt="2023-08-01T23:16:27.450" v="871" actId="14100"/>
          <ac:grpSpMkLst>
            <pc:docMk/>
            <pc:sldMk cId="3883521453" sldId="386"/>
            <ac:grpSpMk id="13" creationId="{312A9B4F-1A3A-E14E-D50E-C3028425819C}"/>
          </ac:grpSpMkLst>
        </pc:grpChg>
        <pc:grpChg chg="add del mod">
          <ac:chgData name="Lori Eckhardt" userId="56909fda-003f-404e-b045-995541691f93" providerId="ADAL" clId="{C7DE1AA9-B050-4D8A-9891-56ADC9B9F7FB}" dt="2023-08-01T22:40:07.614" v="474" actId="21"/>
          <ac:grpSpMkLst>
            <pc:docMk/>
            <pc:sldMk cId="3883521453" sldId="386"/>
            <ac:grpSpMk id="14" creationId="{47434195-A210-754C-7953-6C067A6E6557}"/>
          </ac:grpSpMkLst>
        </pc:grpChg>
        <pc:grpChg chg="add mod">
          <ac:chgData name="Lori Eckhardt" userId="56909fda-003f-404e-b045-995541691f93" providerId="ADAL" clId="{C7DE1AA9-B050-4D8A-9891-56ADC9B9F7FB}" dt="2023-08-01T23:16:25.957" v="869" actId="14100"/>
          <ac:grpSpMkLst>
            <pc:docMk/>
            <pc:sldMk cId="3883521453" sldId="386"/>
            <ac:grpSpMk id="17" creationId="{30BA8414-6822-D824-5457-EB3BF93614ED}"/>
          </ac:grpSpMkLst>
        </pc:grpChg>
        <pc:grpChg chg="add mod">
          <ac:chgData name="Lori Eckhardt" userId="56909fda-003f-404e-b045-995541691f93" providerId="ADAL" clId="{C7DE1AA9-B050-4D8A-9891-56ADC9B9F7FB}" dt="2023-08-01T23:16:28.845" v="873" actId="14100"/>
          <ac:grpSpMkLst>
            <pc:docMk/>
            <pc:sldMk cId="3883521453" sldId="386"/>
            <ac:grpSpMk id="20" creationId="{8E6C6D4F-127D-D74C-9FA9-51CED1332E53}"/>
          </ac:grpSpMkLst>
        </pc:grpChg>
        <pc:picChg chg="mod">
          <ac:chgData name="Lori Eckhardt" userId="56909fda-003f-404e-b045-995541691f93" providerId="ADAL" clId="{C7DE1AA9-B050-4D8A-9891-56ADC9B9F7FB}" dt="2023-08-01T22:39:37.110" v="473"/>
          <ac:picMkLst>
            <pc:docMk/>
            <pc:sldMk cId="3883521453" sldId="386"/>
            <ac:picMk id="15" creationId="{51861045-0B80-AA03-32D6-082116542262}"/>
          </ac:picMkLst>
        </pc:picChg>
        <pc:picChg chg="mod">
          <ac:chgData name="Lori Eckhardt" userId="56909fda-003f-404e-b045-995541691f93" providerId="ADAL" clId="{C7DE1AA9-B050-4D8A-9891-56ADC9B9F7FB}" dt="2023-08-01T22:39:37.110" v="473"/>
          <ac:picMkLst>
            <pc:docMk/>
            <pc:sldMk cId="3883521453" sldId="386"/>
            <ac:picMk id="18" creationId="{D86652B9-3590-9C1C-CF6D-F988E488E9D5}"/>
          </ac:picMkLst>
        </pc:picChg>
        <pc:picChg chg="mod">
          <ac:chgData name="Lori Eckhardt" userId="56909fda-003f-404e-b045-995541691f93" providerId="ADAL" clId="{C7DE1AA9-B050-4D8A-9891-56ADC9B9F7FB}" dt="2023-08-01T22:39:37.110" v="473"/>
          <ac:picMkLst>
            <pc:docMk/>
            <pc:sldMk cId="3883521453" sldId="386"/>
            <ac:picMk id="21" creationId="{CB3A3EAE-547B-E187-F950-58EC091257A8}"/>
          </ac:picMkLst>
        </pc:picChg>
        <pc:picChg chg="mod">
          <ac:chgData name="Lori Eckhardt" userId="56909fda-003f-404e-b045-995541691f93" providerId="ADAL" clId="{C7DE1AA9-B050-4D8A-9891-56ADC9B9F7FB}" dt="2023-08-01T23:16:27.450" v="871" actId="14100"/>
          <ac:picMkLst>
            <pc:docMk/>
            <pc:sldMk cId="3883521453" sldId="386"/>
            <ac:picMk id="1026" creationId="{BCAD37DB-0FD6-7EC0-3CF4-FFDCE1161F20}"/>
          </ac:picMkLst>
        </pc:picChg>
      </pc:sldChg>
      <pc:sldChg chg="addSp delSp modSp mod">
        <pc:chgData name="Lori Eckhardt" userId="56909fda-003f-404e-b045-995541691f93" providerId="ADAL" clId="{C7DE1AA9-B050-4D8A-9891-56ADC9B9F7FB}" dt="2023-08-02T11:41:36.641" v="891" actId="1076"/>
        <pc:sldMkLst>
          <pc:docMk/>
          <pc:sldMk cId="2025096407" sldId="387"/>
        </pc:sldMkLst>
        <pc:spChg chg="mod topLvl">
          <ac:chgData name="Lori Eckhardt" userId="56909fda-003f-404e-b045-995541691f93" providerId="ADAL" clId="{C7DE1AA9-B050-4D8A-9891-56ADC9B9F7FB}" dt="2023-08-01T23:11:28.291" v="816" actId="1035"/>
          <ac:spMkLst>
            <pc:docMk/>
            <pc:sldMk cId="2025096407" sldId="387"/>
            <ac:spMk id="3" creationId="{F806D161-8519-2D32-802C-5349C8CDD038}"/>
          </ac:spMkLst>
        </pc:spChg>
        <pc:spChg chg="del mod">
          <ac:chgData name="Lori Eckhardt" userId="56909fda-003f-404e-b045-995541691f93" providerId="ADAL" clId="{C7DE1AA9-B050-4D8A-9891-56ADC9B9F7FB}" dt="2023-08-01T22:55:05.435" v="623" actId="478"/>
          <ac:spMkLst>
            <pc:docMk/>
            <pc:sldMk cId="2025096407" sldId="387"/>
            <ac:spMk id="5" creationId="{5C1F9461-874B-EA56-7D7E-C8DAE1A2FF46}"/>
          </ac:spMkLst>
        </pc:spChg>
        <pc:spChg chg="add mod">
          <ac:chgData name="Lori Eckhardt" userId="56909fda-003f-404e-b045-995541691f93" providerId="ADAL" clId="{C7DE1AA9-B050-4D8A-9891-56ADC9B9F7FB}" dt="2023-08-01T23:11:22.609" v="810" actId="1035"/>
          <ac:spMkLst>
            <pc:docMk/>
            <pc:sldMk cId="2025096407" sldId="387"/>
            <ac:spMk id="12" creationId="{2B010893-05BA-26B4-C6D3-2A32A8371BBD}"/>
          </ac:spMkLst>
        </pc:spChg>
        <pc:spChg chg="mod topLvl">
          <ac:chgData name="Lori Eckhardt" userId="56909fda-003f-404e-b045-995541691f93" providerId="ADAL" clId="{C7DE1AA9-B050-4D8A-9891-56ADC9B9F7FB}" dt="2023-08-01T23:06:50.774" v="703" actId="338"/>
          <ac:spMkLst>
            <pc:docMk/>
            <pc:sldMk cId="2025096407" sldId="387"/>
            <ac:spMk id="16" creationId="{BA1E0B9B-74CA-6346-D5AC-70FEA5F20C4B}"/>
          </ac:spMkLst>
        </pc:spChg>
        <pc:spChg chg="add mod">
          <ac:chgData name="Lori Eckhardt" userId="56909fda-003f-404e-b045-995541691f93" providerId="ADAL" clId="{C7DE1AA9-B050-4D8A-9891-56ADC9B9F7FB}" dt="2023-08-01T23:11:28.291" v="816" actId="1035"/>
          <ac:spMkLst>
            <pc:docMk/>
            <pc:sldMk cId="2025096407" sldId="387"/>
            <ac:spMk id="25" creationId="{3DA37EEA-6152-CE21-ECE3-1BF3B7A0D0B8}"/>
          </ac:spMkLst>
        </pc:spChg>
        <pc:spChg chg="add del mod">
          <ac:chgData name="Lori Eckhardt" userId="56909fda-003f-404e-b045-995541691f93" providerId="ADAL" clId="{C7DE1AA9-B050-4D8A-9891-56ADC9B9F7FB}" dt="2023-08-01T22:55:10.377" v="624" actId="478"/>
          <ac:spMkLst>
            <pc:docMk/>
            <pc:sldMk cId="2025096407" sldId="387"/>
            <ac:spMk id="29" creationId="{E4F8D6E6-BCF6-4C31-D205-3DFA4A72DDA9}"/>
          </ac:spMkLst>
        </pc:spChg>
        <pc:spChg chg="add mod">
          <ac:chgData name="Lori Eckhardt" userId="56909fda-003f-404e-b045-995541691f93" providerId="ADAL" clId="{C7DE1AA9-B050-4D8A-9891-56ADC9B9F7FB}" dt="2023-08-01T23:10:56.829" v="765" actId="1036"/>
          <ac:spMkLst>
            <pc:docMk/>
            <pc:sldMk cId="2025096407" sldId="387"/>
            <ac:spMk id="30" creationId="{455529CE-B266-8732-F742-4511103F54FD}"/>
          </ac:spMkLst>
        </pc:spChg>
        <pc:spChg chg="add mod">
          <ac:chgData name="Lori Eckhardt" userId="56909fda-003f-404e-b045-995541691f93" providerId="ADAL" clId="{C7DE1AA9-B050-4D8A-9891-56ADC9B9F7FB}" dt="2023-08-01T23:07:08.667" v="721" actId="164"/>
          <ac:spMkLst>
            <pc:docMk/>
            <pc:sldMk cId="2025096407" sldId="387"/>
            <ac:spMk id="35" creationId="{A56F3F9F-6A0B-6297-F54E-8BE4A0119B6B}"/>
          </ac:spMkLst>
        </pc:spChg>
        <pc:spChg chg="add mod">
          <ac:chgData name="Lori Eckhardt" userId="56909fda-003f-404e-b045-995541691f93" providerId="ADAL" clId="{C7DE1AA9-B050-4D8A-9891-56ADC9B9F7FB}" dt="2023-08-01T23:07:26.449" v="736" actId="164"/>
          <ac:spMkLst>
            <pc:docMk/>
            <pc:sldMk cId="2025096407" sldId="387"/>
            <ac:spMk id="36" creationId="{937759DC-0BFE-CA2E-E0AF-E2809C8BAD5A}"/>
          </ac:spMkLst>
        </pc:spChg>
        <pc:spChg chg="add mod topLvl">
          <ac:chgData name="Lori Eckhardt" userId="56909fda-003f-404e-b045-995541691f93" providerId="ADAL" clId="{C7DE1AA9-B050-4D8A-9891-56ADC9B9F7FB}" dt="2023-08-02T11:41:06.257" v="886" actId="338"/>
          <ac:spMkLst>
            <pc:docMk/>
            <pc:sldMk cId="2025096407" sldId="387"/>
            <ac:spMk id="41" creationId="{11C2D450-7AF5-6608-E510-180F69F6234D}"/>
          </ac:spMkLst>
        </pc:spChg>
        <pc:spChg chg="add mod">
          <ac:chgData name="Lori Eckhardt" userId="56909fda-003f-404e-b045-995541691f93" providerId="ADAL" clId="{C7DE1AA9-B050-4D8A-9891-56ADC9B9F7FB}" dt="2023-08-02T11:41:36.641" v="891" actId="1076"/>
          <ac:spMkLst>
            <pc:docMk/>
            <pc:sldMk cId="2025096407" sldId="387"/>
            <ac:spMk id="43" creationId="{93283341-5154-569C-547F-5EF4DB302568}"/>
          </ac:spMkLst>
        </pc:spChg>
        <pc:grpChg chg="del mod">
          <ac:chgData name="Lori Eckhardt" userId="56909fda-003f-404e-b045-995541691f93" providerId="ADAL" clId="{C7DE1AA9-B050-4D8A-9891-56ADC9B9F7FB}" dt="2023-08-01T22:50:14.360" v="547" actId="165"/>
          <ac:grpSpMkLst>
            <pc:docMk/>
            <pc:sldMk cId="2025096407" sldId="387"/>
            <ac:grpSpMk id="7" creationId="{714E735A-DC4F-07B1-D5E8-DB301C1BE65B}"/>
          </ac:grpSpMkLst>
        </pc:grpChg>
        <pc:grpChg chg="del">
          <ac:chgData name="Lori Eckhardt" userId="56909fda-003f-404e-b045-995541691f93" providerId="ADAL" clId="{C7DE1AA9-B050-4D8A-9891-56ADC9B9F7FB}" dt="2023-08-01T22:41:59.903" v="542" actId="478"/>
          <ac:grpSpMkLst>
            <pc:docMk/>
            <pc:sldMk cId="2025096407" sldId="387"/>
            <ac:grpSpMk id="13" creationId="{312A9B4F-1A3A-E14E-D50E-C3028425819C}"/>
          </ac:grpSpMkLst>
        </pc:grpChg>
        <pc:grpChg chg="del mod">
          <ac:chgData name="Lori Eckhardt" userId="56909fda-003f-404e-b045-995541691f93" providerId="ADAL" clId="{C7DE1AA9-B050-4D8A-9891-56ADC9B9F7FB}" dt="2023-08-01T22:51:11.965" v="553" actId="165"/>
          <ac:grpSpMkLst>
            <pc:docMk/>
            <pc:sldMk cId="2025096407" sldId="387"/>
            <ac:grpSpMk id="14" creationId="{47434195-A210-754C-7953-6C067A6E6557}"/>
          </ac:grpSpMkLst>
        </pc:grpChg>
        <pc:grpChg chg="del">
          <ac:chgData name="Lori Eckhardt" userId="56909fda-003f-404e-b045-995541691f93" providerId="ADAL" clId="{C7DE1AA9-B050-4D8A-9891-56ADC9B9F7FB}" dt="2023-08-01T22:42:02.413" v="543" actId="478"/>
          <ac:grpSpMkLst>
            <pc:docMk/>
            <pc:sldMk cId="2025096407" sldId="387"/>
            <ac:grpSpMk id="17" creationId="{30BA8414-6822-D824-5457-EB3BF93614ED}"/>
          </ac:grpSpMkLst>
        </pc:grpChg>
        <pc:grpChg chg="del">
          <ac:chgData name="Lori Eckhardt" userId="56909fda-003f-404e-b045-995541691f93" providerId="ADAL" clId="{C7DE1AA9-B050-4D8A-9891-56ADC9B9F7FB}" dt="2023-08-01T22:42:04.863" v="544" actId="478"/>
          <ac:grpSpMkLst>
            <pc:docMk/>
            <pc:sldMk cId="2025096407" sldId="387"/>
            <ac:grpSpMk id="20" creationId="{8E6C6D4F-127D-D74C-9FA9-51CED1332E53}"/>
          </ac:grpSpMkLst>
        </pc:grpChg>
        <pc:grpChg chg="add del mod">
          <ac:chgData name="Lori Eckhardt" userId="56909fda-003f-404e-b045-995541691f93" providerId="ADAL" clId="{C7DE1AA9-B050-4D8A-9891-56ADC9B9F7FB}" dt="2023-08-01T22:55:20.086" v="625" actId="165"/>
          <ac:grpSpMkLst>
            <pc:docMk/>
            <pc:sldMk cId="2025096407" sldId="387"/>
            <ac:grpSpMk id="24" creationId="{48A8ED07-910D-66C8-A8C3-BCF2E6A33E55}"/>
          </ac:grpSpMkLst>
        </pc:grpChg>
        <pc:grpChg chg="add del mod">
          <ac:chgData name="Lori Eckhardt" userId="56909fda-003f-404e-b045-995541691f93" providerId="ADAL" clId="{C7DE1AA9-B050-4D8A-9891-56ADC9B9F7FB}" dt="2023-08-01T23:06:12.191" v="693" actId="165"/>
          <ac:grpSpMkLst>
            <pc:docMk/>
            <pc:sldMk cId="2025096407" sldId="387"/>
            <ac:grpSpMk id="26" creationId="{AA490504-62F8-BF51-E6A0-50391885E08C}"/>
          </ac:grpSpMkLst>
        </pc:grpChg>
        <pc:grpChg chg="add mod">
          <ac:chgData name="Lori Eckhardt" userId="56909fda-003f-404e-b045-995541691f93" providerId="ADAL" clId="{C7DE1AA9-B050-4D8A-9891-56ADC9B9F7FB}" dt="2023-08-01T23:11:28.291" v="816" actId="1035"/>
          <ac:grpSpMkLst>
            <pc:docMk/>
            <pc:sldMk cId="2025096407" sldId="387"/>
            <ac:grpSpMk id="27" creationId="{307A8B3D-5A78-E241-B63E-30C75CB47039}"/>
          </ac:grpSpMkLst>
        </pc:grpChg>
        <pc:grpChg chg="add mod">
          <ac:chgData name="Lori Eckhardt" userId="56909fda-003f-404e-b045-995541691f93" providerId="ADAL" clId="{C7DE1AA9-B050-4D8A-9891-56ADC9B9F7FB}" dt="2023-08-01T23:11:28.291" v="816" actId="1035"/>
          <ac:grpSpMkLst>
            <pc:docMk/>
            <pc:sldMk cId="2025096407" sldId="387"/>
            <ac:grpSpMk id="31" creationId="{E7E11E80-EF64-76B2-2D1C-3C527EA1B26F}"/>
          </ac:grpSpMkLst>
        </pc:grpChg>
        <pc:grpChg chg="add mod">
          <ac:chgData name="Lori Eckhardt" userId="56909fda-003f-404e-b045-995541691f93" providerId="ADAL" clId="{C7DE1AA9-B050-4D8A-9891-56ADC9B9F7FB}" dt="2023-08-01T23:10:56.829" v="765" actId="1036"/>
          <ac:grpSpMkLst>
            <pc:docMk/>
            <pc:sldMk cId="2025096407" sldId="387"/>
            <ac:grpSpMk id="32" creationId="{1FE27B4D-5F5E-047E-E608-0868C5755FD5}"/>
          </ac:grpSpMkLst>
        </pc:grpChg>
        <pc:grpChg chg="add mod">
          <ac:chgData name="Lori Eckhardt" userId="56909fda-003f-404e-b045-995541691f93" providerId="ADAL" clId="{C7DE1AA9-B050-4D8A-9891-56ADC9B9F7FB}" dt="2023-08-01T23:06:50.774" v="703" actId="338"/>
          <ac:grpSpMkLst>
            <pc:docMk/>
            <pc:sldMk cId="2025096407" sldId="387"/>
            <ac:grpSpMk id="37" creationId="{163CD23E-BA43-BB3A-5C39-CC9063BA74EC}"/>
          </ac:grpSpMkLst>
        </pc:grpChg>
        <pc:grpChg chg="add mod">
          <ac:chgData name="Lori Eckhardt" userId="56909fda-003f-404e-b045-995541691f93" providerId="ADAL" clId="{C7DE1AA9-B050-4D8A-9891-56ADC9B9F7FB}" dt="2023-08-01T23:07:08.667" v="721" actId="164"/>
          <ac:grpSpMkLst>
            <pc:docMk/>
            <pc:sldMk cId="2025096407" sldId="387"/>
            <ac:grpSpMk id="38" creationId="{9A9367D1-0A59-F6D5-750D-309FDB6800BC}"/>
          </ac:grpSpMkLst>
        </pc:grpChg>
        <pc:grpChg chg="add mod">
          <ac:chgData name="Lori Eckhardt" userId="56909fda-003f-404e-b045-995541691f93" providerId="ADAL" clId="{C7DE1AA9-B050-4D8A-9891-56ADC9B9F7FB}" dt="2023-08-01T23:11:02.194" v="779" actId="1035"/>
          <ac:grpSpMkLst>
            <pc:docMk/>
            <pc:sldMk cId="2025096407" sldId="387"/>
            <ac:grpSpMk id="39" creationId="{E94C9A02-5AE3-67E4-0D94-1599B2C420D8}"/>
          </ac:grpSpMkLst>
        </pc:grpChg>
        <pc:grpChg chg="add del mod">
          <ac:chgData name="Lori Eckhardt" userId="56909fda-003f-404e-b045-995541691f93" providerId="ADAL" clId="{C7DE1AA9-B050-4D8A-9891-56ADC9B9F7FB}" dt="2023-08-02T11:40:19.643" v="880" actId="165"/>
          <ac:grpSpMkLst>
            <pc:docMk/>
            <pc:sldMk cId="2025096407" sldId="387"/>
            <ac:grpSpMk id="42" creationId="{260A25D8-8CC9-34C3-AD9F-9F07DC0E397D}"/>
          </ac:grpSpMkLst>
        </pc:grpChg>
        <pc:grpChg chg="add mod">
          <ac:chgData name="Lori Eckhardt" userId="56909fda-003f-404e-b045-995541691f93" providerId="ADAL" clId="{C7DE1AA9-B050-4D8A-9891-56ADC9B9F7FB}" dt="2023-08-02T11:41:30.857" v="890" actId="1076"/>
          <ac:grpSpMkLst>
            <pc:docMk/>
            <pc:sldMk cId="2025096407" sldId="387"/>
            <ac:grpSpMk id="44" creationId="{921CFC8E-32EF-0C19-E95A-90F00D8DC401}"/>
          </ac:grpSpMkLst>
        </pc:grpChg>
        <pc:grpChg chg="add mod">
          <ac:chgData name="Lori Eckhardt" userId="56909fda-003f-404e-b045-995541691f93" providerId="ADAL" clId="{C7DE1AA9-B050-4D8A-9891-56ADC9B9F7FB}" dt="2023-08-02T11:41:36.641" v="891" actId="1076"/>
          <ac:grpSpMkLst>
            <pc:docMk/>
            <pc:sldMk cId="2025096407" sldId="387"/>
            <ac:grpSpMk id="45" creationId="{7E646A3E-BF18-BAFC-C636-11D5ECC2A9A2}"/>
          </ac:grpSpMkLst>
        </pc:grpChg>
        <pc:picChg chg="del mod topLvl">
          <ac:chgData name="Lori Eckhardt" userId="56909fda-003f-404e-b045-995541691f93" providerId="ADAL" clId="{C7DE1AA9-B050-4D8A-9891-56ADC9B9F7FB}" dt="2023-08-01T22:50:17.619" v="548" actId="478"/>
          <ac:picMkLst>
            <pc:docMk/>
            <pc:sldMk cId="2025096407" sldId="387"/>
            <ac:picMk id="6" creationId="{11384AF1-65EC-6A5B-5BB8-3D74C1C8ABD1}"/>
          </ac:picMkLst>
        </pc:picChg>
        <pc:picChg chg="mod topLvl">
          <ac:chgData name="Lori Eckhardt" userId="56909fda-003f-404e-b045-995541691f93" providerId="ADAL" clId="{C7DE1AA9-B050-4D8A-9891-56ADC9B9F7FB}" dt="2023-08-01T23:06:50.774" v="703" actId="338"/>
          <ac:picMkLst>
            <pc:docMk/>
            <pc:sldMk cId="2025096407" sldId="387"/>
            <ac:picMk id="15" creationId="{51861045-0B80-AA03-32D6-082116542262}"/>
          </ac:picMkLst>
        </pc:picChg>
        <pc:picChg chg="add mod">
          <ac:chgData name="Lori Eckhardt" userId="56909fda-003f-404e-b045-995541691f93" providerId="ADAL" clId="{C7DE1AA9-B050-4D8A-9891-56ADC9B9F7FB}" dt="2023-08-01T23:11:28.291" v="816" actId="1035"/>
          <ac:picMkLst>
            <pc:docMk/>
            <pc:sldMk cId="2025096407" sldId="387"/>
            <ac:picMk id="23" creationId="{59C43AC0-1D0C-5276-F8C7-BBACBE6CBCCB}"/>
          </ac:picMkLst>
        </pc:picChg>
        <pc:picChg chg="add mod">
          <ac:chgData name="Lori Eckhardt" userId="56909fda-003f-404e-b045-995541691f93" providerId="ADAL" clId="{C7DE1AA9-B050-4D8A-9891-56ADC9B9F7FB}" dt="2023-08-01T23:07:08.667" v="721" actId="164"/>
          <ac:picMkLst>
            <pc:docMk/>
            <pc:sldMk cId="2025096407" sldId="387"/>
            <ac:picMk id="33" creationId="{B94E054A-FE22-C7A1-F47A-6A6BE3960F09}"/>
          </ac:picMkLst>
        </pc:picChg>
        <pc:picChg chg="add mod modCrop">
          <ac:chgData name="Lori Eckhardt" userId="56909fda-003f-404e-b045-995541691f93" providerId="ADAL" clId="{C7DE1AA9-B050-4D8A-9891-56ADC9B9F7FB}" dt="2023-08-01T23:07:26.449" v="736" actId="164"/>
          <ac:picMkLst>
            <pc:docMk/>
            <pc:sldMk cId="2025096407" sldId="387"/>
            <ac:picMk id="34" creationId="{4F1A53DE-1B4F-16F2-6CFC-0E1016A23370}"/>
          </ac:picMkLst>
        </pc:picChg>
        <pc:picChg chg="add mod topLvl modCrop">
          <ac:chgData name="Lori Eckhardt" userId="56909fda-003f-404e-b045-995541691f93" providerId="ADAL" clId="{C7DE1AA9-B050-4D8A-9891-56ADC9B9F7FB}" dt="2023-08-02T11:41:06.257" v="886" actId="338"/>
          <ac:picMkLst>
            <pc:docMk/>
            <pc:sldMk cId="2025096407" sldId="387"/>
            <ac:picMk id="40" creationId="{66F78A2F-7E51-66EA-1795-1059BF13CD09}"/>
          </ac:picMkLst>
        </pc:picChg>
        <pc:picChg chg="add mod topLvl">
          <ac:chgData name="Lori Eckhardt" userId="56909fda-003f-404e-b045-995541691f93" providerId="ADAL" clId="{C7DE1AA9-B050-4D8A-9891-56ADC9B9F7FB}" dt="2023-08-01T23:11:28.291" v="816" actId="1035"/>
          <ac:picMkLst>
            <pc:docMk/>
            <pc:sldMk cId="2025096407" sldId="387"/>
            <ac:picMk id="1027" creationId="{5218A5D9-F117-9F20-3D55-ED5506018F82}"/>
          </ac:picMkLst>
        </pc:picChg>
        <pc:picChg chg="add mod">
          <ac:chgData name="Lori Eckhardt" userId="56909fda-003f-404e-b045-995541691f93" providerId="ADAL" clId="{C7DE1AA9-B050-4D8A-9891-56ADC9B9F7FB}" dt="2023-08-01T23:10:56.829" v="765" actId="1036"/>
          <ac:picMkLst>
            <pc:docMk/>
            <pc:sldMk cId="2025096407" sldId="387"/>
            <ac:picMk id="1028" creationId="{E47B8AFF-96D1-10FC-043F-26C3787559E1}"/>
          </ac:picMkLst>
        </pc:picChg>
        <pc:picChg chg="add mod">
          <ac:chgData name="Lori Eckhardt" userId="56909fda-003f-404e-b045-995541691f93" providerId="ADAL" clId="{C7DE1AA9-B050-4D8A-9891-56ADC9B9F7FB}" dt="2023-08-02T11:41:36.641" v="891" actId="1076"/>
          <ac:picMkLst>
            <pc:docMk/>
            <pc:sldMk cId="2025096407" sldId="387"/>
            <ac:picMk id="1029" creationId="{B2A21EED-1210-C4E5-3864-B0B1F35886A3}"/>
          </ac:picMkLst>
        </pc:picChg>
      </pc:sldChg>
      <pc:sldChg chg="addSp delSp modSp mod">
        <pc:chgData name="Lori Eckhardt" userId="56909fda-003f-404e-b045-995541691f93" providerId="ADAL" clId="{C7DE1AA9-B050-4D8A-9891-56ADC9B9F7FB}" dt="2023-08-02T11:43:44.678" v="898" actId="1076"/>
        <pc:sldMkLst>
          <pc:docMk/>
          <pc:sldMk cId="1019627956" sldId="388"/>
        </pc:sldMkLst>
        <pc:spChg chg="del">
          <ac:chgData name="Lori Eckhardt" userId="56909fda-003f-404e-b045-995541691f93" providerId="ADAL" clId="{C7DE1AA9-B050-4D8A-9891-56ADC9B9F7FB}" dt="2023-08-02T11:42:52.213" v="895" actId="478"/>
          <ac:spMkLst>
            <pc:docMk/>
            <pc:sldMk cId="1019627956" sldId="388"/>
            <ac:spMk id="23" creationId="{C558A3AE-2199-433B-831A-A7CD91162326}"/>
          </ac:spMkLst>
        </pc:spChg>
        <pc:grpChg chg="del">
          <ac:chgData name="Lori Eckhardt" userId="56909fda-003f-404e-b045-995541691f93" providerId="ADAL" clId="{C7DE1AA9-B050-4D8A-9891-56ADC9B9F7FB}" dt="2023-08-02T11:42:35.509" v="893" actId="478"/>
          <ac:grpSpMkLst>
            <pc:docMk/>
            <pc:sldMk cId="1019627956" sldId="388"/>
            <ac:grpSpMk id="13" creationId="{312A9B4F-1A3A-E14E-D50E-C3028425819C}"/>
          </ac:grpSpMkLst>
        </pc:grpChg>
        <pc:grpChg chg="del">
          <ac:chgData name="Lori Eckhardt" userId="56909fda-003f-404e-b045-995541691f93" providerId="ADAL" clId="{C7DE1AA9-B050-4D8A-9891-56ADC9B9F7FB}" dt="2023-08-02T11:42:34.604" v="892" actId="478"/>
          <ac:grpSpMkLst>
            <pc:docMk/>
            <pc:sldMk cId="1019627956" sldId="388"/>
            <ac:grpSpMk id="17" creationId="{30BA8414-6822-D824-5457-EB3BF93614ED}"/>
          </ac:grpSpMkLst>
        </pc:grpChg>
        <pc:grpChg chg="del">
          <ac:chgData name="Lori Eckhardt" userId="56909fda-003f-404e-b045-995541691f93" providerId="ADAL" clId="{C7DE1AA9-B050-4D8A-9891-56ADC9B9F7FB}" dt="2023-08-02T11:42:36.156" v="894" actId="478"/>
          <ac:grpSpMkLst>
            <pc:docMk/>
            <pc:sldMk cId="1019627956" sldId="388"/>
            <ac:grpSpMk id="20" creationId="{8E6C6D4F-127D-D74C-9FA9-51CED1332E53}"/>
          </ac:grpSpMkLst>
        </pc:grpChg>
        <pc:picChg chg="add mod">
          <ac:chgData name="Lori Eckhardt" userId="56909fda-003f-404e-b045-995541691f93" providerId="ADAL" clId="{C7DE1AA9-B050-4D8A-9891-56ADC9B9F7FB}" dt="2023-08-02T11:43:44.678" v="898" actId="1076"/>
          <ac:picMkLst>
            <pc:docMk/>
            <pc:sldMk cId="1019627956" sldId="388"/>
            <ac:picMk id="6" creationId="{F6F41762-3E12-D553-BDA9-BFEC3AB92EA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1C09A-CCB7-4C35-A46B-93B30ACE6FB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7E510-A518-4537-9ADC-D4EDB081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58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7E510-A518-4537-9ADC-D4EDB0811A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60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2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2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95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0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0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5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16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06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85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56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1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6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1.jpeg"/><Relationship Id="rId5" Type="http://schemas.openxmlformats.org/officeDocument/2006/relationships/image" Target="cid:5759614496277253911363455" TargetMode="External"/><Relationship Id="rId10" Type="http://schemas.openxmlformats.org/officeDocument/2006/relationships/image" Target="../media/image20.jpeg"/><Relationship Id="rId4" Type="http://schemas.openxmlformats.org/officeDocument/2006/relationships/image" Target="../media/image16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83F23E0-2D26-4E08-A52E-49D7AD0BD8E5}"/>
              </a:ext>
            </a:extLst>
          </p:cNvPr>
          <p:cNvGrpSpPr/>
          <p:nvPr/>
        </p:nvGrpSpPr>
        <p:grpSpPr>
          <a:xfrm>
            <a:off x="0" y="6150433"/>
            <a:ext cx="9144003" cy="707567"/>
            <a:chOff x="0" y="6150433"/>
            <a:chExt cx="9144003" cy="70756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E9B597E-ADD8-474E-9C91-A3FB32A63DBB}"/>
                </a:ext>
              </a:extLst>
            </p:cNvPr>
            <p:cNvSpPr/>
            <p:nvPr/>
          </p:nvSpPr>
          <p:spPr>
            <a:xfrm>
              <a:off x="0" y="6531431"/>
              <a:ext cx="8658168" cy="3265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46A1E24-BE61-4320-B342-761559138D79}"/>
                </a:ext>
              </a:extLst>
            </p:cNvPr>
            <p:cNvGrpSpPr/>
            <p:nvPr/>
          </p:nvGrpSpPr>
          <p:grpSpPr>
            <a:xfrm rot="-5400000">
              <a:off x="4218219" y="1932214"/>
              <a:ext cx="707566" cy="9144003"/>
              <a:chOff x="54433" y="-2"/>
              <a:chExt cx="707566" cy="685800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D9EDBFD-B7B8-4072-B024-679E254E1B1F}"/>
                  </a:ext>
                </a:extLst>
              </p:cNvPr>
              <p:cNvSpPr/>
              <p:nvPr/>
            </p:nvSpPr>
            <p:spPr>
              <a:xfrm>
                <a:off x="381000" y="-2"/>
                <a:ext cx="380999" cy="6858002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28B7B612-BADE-49C1-95D0-DB521729E5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22804" y="6325252"/>
                <a:ext cx="364021" cy="7007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E6D3F37-BB85-44C0-B6BB-8B3FA0D1561A}"/>
                  </a:ext>
                </a:extLst>
              </p:cNvPr>
              <p:cNvSpPr txBox="1"/>
              <p:nvPr/>
            </p:nvSpPr>
            <p:spPr>
              <a:xfrm rot="5400000">
                <a:off x="-1446323" y="3090446"/>
                <a:ext cx="3725923" cy="6771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Forest Health Dynamics Laboratory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College of Forestry, Wildlife and Environment – Auburn University</a:t>
                </a:r>
              </a:p>
            </p:txBody>
          </p:sp>
        </p:grp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7B1DFE51-A240-4C13-8EEF-A6140BDC94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 anchorCtr="0">
            <a:noAutofit/>
          </a:bodyPr>
          <a:lstStyle/>
          <a:p>
            <a:r>
              <a:rPr lang="en-US" sz="4400" b="1" dirty="0"/>
              <a:t>Component 1 Update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4F59A9C-1E40-D11F-B129-560BF702D5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802763"/>
            <a:ext cx="6858000" cy="1655762"/>
          </a:xfrm>
        </p:spPr>
        <p:txBody>
          <a:bodyPr/>
          <a:lstStyle/>
          <a:p>
            <a:r>
              <a:rPr lang="en-US" dirty="0"/>
              <a:t>Brown Spot Needle Blight Workshop</a:t>
            </a:r>
          </a:p>
          <a:p>
            <a:r>
              <a:rPr lang="en-US" dirty="0"/>
              <a:t>Auburn University</a:t>
            </a:r>
          </a:p>
          <a:p>
            <a:r>
              <a:rPr lang="en-US" dirty="0"/>
              <a:t>2-3 August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C8A01F-609E-4A88-5677-AF397CBEAA4B}"/>
              </a:ext>
            </a:extLst>
          </p:cNvPr>
          <p:cNvSpPr txBox="1"/>
          <p:nvPr/>
        </p:nvSpPr>
        <p:spPr>
          <a:xfrm>
            <a:off x="685800" y="3749964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Lori Eckhardt, PhD</a:t>
            </a:r>
          </a:p>
        </p:txBody>
      </p:sp>
    </p:spTree>
    <p:extLst>
      <p:ext uri="{BB962C8B-B14F-4D97-AF65-F5344CB8AC3E}">
        <p14:creationId xmlns:p14="http://schemas.microsoft.com/office/powerpoint/2010/main" val="2483557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69FC6-9A65-433C-BD9D-4D716A81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96" y="460523"/>
            <a:ext cx="7886700" cy="74458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  <a:cs typeface="Times New Roman" panose="02020603050405020304" pitchFamily="18" charset="0"/>
              </a:rPr>
              <a:t>Forest Health Dynamics Lab Team</a:t>
            </a:r>
            <a:endParaRPr lang="en-US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9FCE5-6136-4E0E-8569-D0E2B3A858F0}"/>
              </a:ext>
            </a:extLst>
          </p:cNvPr>
          <p:cNvSpPr txBox="1"/>
          <p:nvPr/>
        </p:nvSpPr>
        <p:spPr>
          <a:xfrm>
            <a:off x="0" y="0"/>
            <a:ext cx="4572000" cy="307777"/>
          </a:xfrm>
          <a:prstGeom prst="rect">
            <a:avLst/>
          </a:prstGeom>
          <a:solidFill>
            <a:srgbClr val="76923C">
              <a:lumMod val="5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Forest Health Dynamics Laboratory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98B088-E560-5163-F873-B08707F4124C}"/>
              </a:ext>
            </a:extLst>
          </p:cNvPr>
          <p:cNvGrpSpPr/>
          <p:nvPr/>
        </p:nvGrpSpPr>
        <p:grpSpPr>
          <a:xfrm>
            <a:off x="4114800" y="6562429"/>
            <a:ext cx="5050971" cy="523222"/>
            <a:chOff x="4582302" y="6548732"/>
            <a:chExt cx="4561698" cy="5232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3E9FC7-B965-DD39-63AB-72EA6D0E7599}"/>
                </a:ext>
              </a:extLst>
            </p:cNvPr>
            <p:cNvSpPr/>
            <p:nvPr/>
          </p:nvSpPr>
          <p:spPr>
            <a:xfrm>
              <a:off x="4582302" y="6548732"/>
              <a:ext cx="4539927" cy="30333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0B6FC6-F18D-0DBC-F5B0-A31561B09774}"/>
                </a:ext>
              </a:extLst>
            </p:cNvPr>
            <p:cNvSpPr txBox="1"/>
            <p:nvPr/>
          </p:nvSpPr>
          <p:spPr>
            <a:xfrm>
              <a:off x="4582302" y="6548734"/>
              <a:ext cx="456169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College of Forestry, Wildlife and Environment – Auburn University</a:t>
              </a: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1F9461-874B-EA56-7D7E-C8DAE1A2F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499" y="2256193"/>
            <a:ext cx="3992048" cy="48602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2A9B4F-1A3A-E14E-D50E-C3028425819C}"/>
              </a:ext>
            </a:extLst>
          </p:cNvPr>
          <p:cNvGrpSpPr/>
          <p:nvPr/>
        </p:nvGrpSpPr>
        <p:grpSpPr>
          <a:xfrm>
            <a:off x="3228617" y="2316456"/>
            <a:ext cx="2260398" cy="3211296"/>
            <a:chOff x="3167481" y="1210482"/>
            <a:chExt cx="2260398" cy="321129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CAD37DB-0FD6-7EC0-3CF4-FFDCE1161F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6" t="22859" r="28720"/>
            <a:stretch/>
          </p:blipFill>
          <p:spPr bwMode="auto">
            <a:xfrm>
              <a:off x="3167482" y="1210482"/>
              <a:ext cx="2260397" cy="2564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4B9414-459A-4211-9183-EC0B0965FB1A}"/>
                </a:ext>
              </a:extLst>
            </p:cNvPr>
            <p:cNvSpPr txBox="1"/>
            <p:nvPr/>
          </p:nvSpPr>
          <p:spPr>
            <a:xfrm>
              <a:off x="3167481" y="3775447"/>
              <a:ext cx="22603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Emmanuel Nyarko</a:t>
              </a:r>
            </a:p>
            <a:p>
              <a:pPr algn="ctr"/>
              <a:r>
                <a:rPr lang="en-US" dirty="0"/>
                <a:t>MS Student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BA8414-6822-D824-5457-EB3BF93614ED}"/>
              </a:ext>
            </a:extLst>
          </p:cNvPr>
          <p:cNvGrpSpPr/>
          <p:nvPr/>
        </p:nvGrpSpPr>
        <p:grpSpPr>
          <a:xfrm>
            <a:off x="530996" y="2111291"/>
            <a:ext cx="2422260" cy="3874245"/>
            <a:chOff x="792942" y="3113881"/>
            <a:chExt cx="2422260" cy="3874245"/>
          </a:xfrm>
        </p:grpSpPr>
        <p:pic>
          <p:nvPicPr>
            <p:cNvPr id="18" name="Picture 17" descr="A person in a hat holding a black object in her hand&#10;&#10;Description automatically generated">
              <a:extLst>
                <a:ext uri="{FF2B5EF4-FFF2-40B4-BE49-F238E27FC236}">
                  <a16:creationId xmlns:a16="http://schemas.microsoft.com/office/drawing/2014/main" id="{D86652B9-3590-9C1C-CF6D-F988E488E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942" y="3113881"/>
              <a:ext cx="2422260" cy="322791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A60EB1-9652-28C4-3E0C-B5C9DA4FE5DB}"/>
                </a:ext>
              </a:extLst>
            </p:cNvPr>
            <p:cNvSpPr txBox="1"/>
            <p:nvPr/>
          </p:nvSpPr>
          <p:spPr>
            <a:xfrm>
              <a:off x="792942" y="6341795"/>
              <a:ext cx="2422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Jaden King </a:t>
              </a:r>
            </a:p>
            <a:p>
              <a:pPr algn="ctr"/>
              <a:r>
                <a:rPr lang="en-US" dirty="0"/>
                <a:t>Ph.D. Student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E6C6D4F-127D-D74C-9FA9-51CED1332E53}"/>
              </a:ext>
            </a:extLst>
          </p:cNvPr>
          <p:cNvGrpSpPr/>
          <p:nvPr/>
        </p:nvGrpSpPr>
        <p:grpSpPr>
          <a:xfrm>
            <a:off x="5849547" y="2110452"/>
            <a:ext cx="2869407" cy="3875084"/>
            <a:chOff x="5915384" y="3027986"/>
            <a:chExt cx="2869407" cy="3875084"/>
          </a:xfrm>
        </p:grpSpPr>
        <p:pic>
          <p:nvPicPr>
            <p:cNvPr id="21" name="Picture 20" descr="A person wearing a red scarf and dress&#10;&#10;Description automatically generated">
              <a:extLst>
                <a:ext uri="{FF2B5EF4-FFF2-40B4-BE49-F238E27FC236}">
                  <a16:creationId xmlns:a16="http://schemas.microsoft.com/office/drawing/2014/main" id="{CB3A3EAE-547B-E187-F950-58EC09125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384" y="3027986"/>
              <a:ext cx="2869407" cy="322875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95D051F-C586-9203-20D9-DF1B4F62D512}"/>
                </a:ext>
              </a:extLst>
            </p:cNvPr>
            <p:cNvSpPr txBox="1"/>
            <p:nvPr/>
          </p:nvSpPr>
          <p:spPr>
            <a:xfrm>
              <a:off x="5915384" y="6256739"/>
              <a:ext cx="28694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Sharmin Toa</a:t>
              </a:r>
            </a:p>
            <a:p>
              <a:pPr algn="ctr"/>
              <a:r>
                <a:rPr lang="en-US" dirty="0"/>
                <a:t>Ph.D. Student</a:t>
              </a: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C558A3AE-2199-433B-831A-A7CD91162326}"/>
              </a:ext>
            </a:extLst>
          </p:cNvPr>
          <p:cNvSpPr txBox="1">
            <a:spLocks/>
          </p:cNvSpPr>
          <p:nvPr/>
        </p:nvSpPr>
        <p:spPr>
          <a:xfrm>
            <a:off x="690711" y="1212767"/>
            <a:ext cx="7886700" cy="744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  <a:cs typeface="Times New Roman" panose="02020603050405020304" pitchFamily="18" charset="0"/>
              </a:rPr>
              <a:t>Graduate Students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3521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69FC6-9A65-433C-BD9D-4D716A81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96" y="460523"/>
            <a:ext cx="7886700" cy="74458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  <a:cs typeface="Times New Roman" panose="02020603050405020304" pitchFamily="18" charset="0"/>
              </a:rPr>
              <a:t>Forest Health Dynamics Lab Team</a:t>
            </a:r>
            <a:endParaRPr lang="en-US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9FCE5-6136-4E0E-8569-D0E2B3A858F0}"/>
              </a:ext>
            </a:extLst>
          </p:cNvPr>
          <p:cNvSpPr txBox="1"/>
          <p:nvPr/>
        </p:nvSpPr>
        <p:spPr>
          <a:xfrm>
            <a:off x="0" y="0"/>
            <a:ext cx="4572000" cy="307777"/>
          </a:xfrm>
          <a:prstGeom prst="rect">
            <a:avLst/>
          </a:prstGeom>
          <a:solidFill>
            <a:srgbClr val="76923C">
              <a:lumMod val="5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Forest Health Dynamics Laboratory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98B088-E560-5163-F873-B08707F4124C}"/>
              </a:ext>
            </a:extLst>
          </p:cNvPr>
          <p:cNvGrpSpPr/>
          <p:nvPr/>
        </p:nvGrpSpPr>
        <p:grpSpPr>
          <a:xfrm>
            <a:off x="4114800" y="6562429"/>
            <a:ext cx="5050971" cy="523222"/>
            <a:chOff x="4582302" y="6548732"/>
            <a:chExt cx="4561698" cy="5232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3E9FC7-B965-DD39-63AB-72EA6D0E7599}"/>
                </a:ext>
              </a:extLst>
            </p:cNvPr>
            <p:cNvSpPr/>
            <p:nvPr/>
          </p:nvSpPr>
          <p:spPr>
            <a:xfrm>
              <a:off x="4582302" y="6548732"/>
              <a:ext cx="4539927" cy="30333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0B6FC6-F18D-0DBC-F5B0-A31561B09774}"/>
                </a:ext>
              </a:extLst>
            </p:cNvPr>
            <p:cNvSpPr txBox="1"/>
            <p:nvPr/>
          </p:nvSpPr>
          <p:spPr>
            <a:xfrm>
              <a:off x="4582302" y="6548734"/>
              <a:ext cx="456169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College of Forestry, Wildlife and Environment – Auburn University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63CD23E-BA43-BB3A-5C39-CC9063BA74EC}"/>
              </a:ext>
            </a:extLst>
          </p:cNvPr>
          <p:cNvGrpSpPr/>
          <p:nvPr/>
        </p:nvGrpSpPr>
        <p:grpSpPr>
          <a:xfrm>
            <a:off x="0" y="1138399"/>
            <a:ext cx="2422260" cy="2745599"/>
            <a:chOff x="0" y="1138399"/>
            <a:chExt cx="2422260" cy="2745599"/>
          </a:xfrm>
        </p:grpSpPr>
        <p:pic>
          <p:nvPicPr>
            <p:cNvPr id="15" name="Picture 14" descr="A person in a hat sitting in a forest&#10;&#10;Description automatically generated">
              <a:extLst>
                <a:ext uri="{FF2B5EF4-FFF2-40B4-BE49-F238E27FC236}">
                  <a16:creationId xmlns:a16="http://schemas.microsoft.com/office/drawing/2014/main" id="{51861045-0B80-AA03-32D6-082116542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375" y="1138399"/>
              <a:ext cx="1685510" cy="224670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1E0B9B-74CA-6346-D5AC-70FEA5F20C4B}"/>
                </a:ext>
              </a:extLst>
            </p:cNvPr>
            <p:cNvSpPr txBox="1"/>
            <p:nvPr/>
          </p:nvSpPr>
          <p:spPr>
            <a:xfrm>
              <a:off x="0" y="3360778"/>
              <a:ext cx="24222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Maddox Golden</a:t>
              </a:r>
            </a:p>
            <a:p>
              <a:pPr algn="ctr"/>
              <a:r>
                <a:rPr lang="en-US" sz="1400" dirty="0"/>
                <a:t>UG Research Assistant</a:t>
              </a: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2B010893-05BA-26B4-C6D3-2A32A8371BBD}"/>
              </a:ext>
            </a:extLst>
          </p:cNvPr>
          <p:cNvSpPr txBox="1">
            <a:spLocks/>
          </p:cNvSpPr>
          <p:nvPr/>
        </p:nvSpPr>
        <p:spPr>
          <a:xfrm>
            <a:off x="690711" y="1103042"/>
            <a:ext cx="7886700" cy="744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  <a:cs typeface="Times New Roman" panose="02020603050405020304" pitchFamily="18" charset="0"/>
              </a:rPr>
              <a:t>Undergraduate Students</a:t>
            </a:r>
            <a:endParaRPr lang="en-US" sz="3600" b="1" dirty="0">
              <a:latin typeface="+mn-lt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7E11E80-EF64-76B2-2D1C-3C527EA1B26F}"/>
              </a:ext>
            </a:extLst>
          </p:cNvPr>
          <p:cNvGrpSpPr/>
          <p:nvPr/>
        </p:nvGrpSpPr>
        <p:grpSpPr>
          <a:xfrm>
            <a:off x="4426527" y="1831343"/>
            <a:ext cx="2493778" cy="2734829"/>
            <a:chOff x="4426527" y="1992273"/>
            <a:chExt cx="2493778" cy="27348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06D161-8519-2D32-802C-5349C8CDD038}"/>
                </a:ext>
              </a:extLst>
            </p:cNvPr>
            <p:cNvSpPr txBox="1"/>
            <p:nvPr/>
          </p:nvSpPr>
          <p:spPr>
            <a:xfrm>
              <a:off x="4426527" y="4203882"/>
              <a:ext cx="24937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Andrew Howard</a:t>
              </a:r>
            </a:p>
            <a:p>
              <a:pPr algn="ctr"/>
              <a:r>
                <a:rPr lang="en-US" sz="1400" dirty="0"/>
                <a:t>UG Research Assistant</a:t>
              </a:r>
            </a:p>
          </p:txBody>
        </p:sp>
        <p:pic>
          <p:nvPicPr>
            <p:cNvPr id="1027" name="2E7502EF-A2FE-49BE-ACB0-EEB6BB6CAE44" descr="IMG_4351.jpg">
              <a:extLst>
                <a:ext uri="{FF2B5EF4-FFF2-40B4-BE49-F238E27FC236}">
                  <a16:creationId xmlns:a16="http://schemas.microsoft.com/office/drawing/2014/main" id="{5218A5D9-F117-9F20-3D55-ED5506018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0903" y="1992273"/>
              <a:ext cx="1685026" cy="2246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07A8B3D-5A78-E241-B63E-30C75CB47039}"/>
              </a:ext>
            </a:extLst>
          </p:cNvPr>
          <p:cNvGrpSpPr/>
          <p:nvPr/>
        </p:nvGrpSpPr>
        <p:grpSpPr>
          <a:xfrm>
            <a:off x="2197974" y="1831343"/>
            <a:ext cx="2422260" cy="2737761"/>
            <a:chOff x="2705384" y="1995206"/>
            <a:chExt cx="2422260" cy="2737761"/>
          </a:xfrm>
        </p:grpSpPr>
        <p:pic>
          <p:nvPicPr>
            <p:cNvPr id="23" name="D4F1CCAF-8569-4B07-8954-4D1F8B3A2C7E" descr="IMG_5644.jpg">
              <a:extLst>
                <a:ext uri="{FF2B5EF4-FFF2-40B4-BE49-F238E27FC236}">
                  <a16:creationId xmlns:a16="http://schemas.microsoft.com/office/drawing/2014/main" id="{59C43AC0-1D0C-5276-F8C7-BBACBE6CBC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758" y="1995206"/>
              <a:ext cx="1685027" cy="2246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DA37EEA-6152-CE21-ECE3-1BF3B7A0D0B8}"/>
                </a:ext>
              </a:extLst>
            </p:cNvPr>
            <p:cNvSpPr txBox="1"/>
            <p:nvPr/>
          </p:nvSpPr>
          <p:spPr>
            <a:xfrm>
              <a:off x="2705384" y="4209747"/>
              <a:ext cx="24222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Drew Conway</a:t>
              </a:r>
            </a:p>
            <a:p>
              <a:pPr algn="ctr"/>
              <a:r>
                <a:rPr lang="en-US" sz="1400" dirty="0"/>
                <a:t>UG Research Assistant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FE27B4D-5F5E-047E-E608-0868C5755FD5}"/>
              </a:ext>
            </a:extLst>
          </p:cNvPr>
          <p:cNvGrpSpPr/>
          <p:nvPr/>
        </p:nvGrpSpPr>
        <p:grpSpPr>
          <a:xfrm>
            <a:off x="6686223" y="1126874"/>
            <a:ext cx="2493778" cy="2719654"/>
            <a:chOff x="6686223" y="1331701"/>
            <a:chExt cx="2493778" cy="2719654"/>
          </a:xfrm>
        </p:grpSpPr>
        <p:pic>
          <p:nvPicPr>
            <p:cNvPr id="1028" name="11459DF7-4337-4636-935F-129A6E430660" descr="Resized_20230127_114827.JPEG">
              <a:extLst>
                <a:ext uri="{FF2B5EF4-FFF2-40B4-BE49-F238E27FC236}">
                  <a16:creationId xmlns:a16="http://schemas.microsoft.com/office/drawing/2014/main" id="{E47B8AFF-96D1-10FC-043F-26C378755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599" y="1331701"/>
              <a:ext cx="1685026" cy="2246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55529CE-B266-8732-F742-4511103F54FD}"/>
                </a:ext>
              </a:extLst>
            </p:cNvPr>
            <p:cNvSpPr txBox="1"/>
            <p:nvPr/>
          </p:nvSpPr>
          <p:spPr>
            <a:xfrm>
              <a:off x="6686223" y="3528135"/>
              <a:ext cx="24937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Gavin Kerr</a:t>
              </a:r>
            </a:p>
            <a:p>
              <a:pPr algn="ctr"/>
              <a:r>
                <a:rPr lang="en-US" sz="1400" dirty="0"/>
                <a:t>UG Research Assistant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A9367D1-0A59-F6D5-750D-309FDB6800BC}"/>
              </a:ext>
            </a:extLst>
          </p:cNvPr>
          <p:cNvGrpSpPr/>
          <p:nvPr/>
        </p:nvGrpSpPr>
        <p:grpSpPr>
          <a:xfrm>
            <a:off x="-59740" y="4029981"/>
            <a:ext cx="2422260" cy="2728239"/>
            <a:chOff x="-59740" y="4029981"/>
            <a:chExt cx="2422260" cy="272823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94E054A-FE22-C7A1-F47A-6A6BE3960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397" y="4029981"/>
              <a:ext cx="1684488" cy="2246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6F3F9F-6A0B-6297-F54E-8BE4A0119B6B}"/>
                </a:ext>
              </a:extLst>
            </p:cNvPr>
            <p:cNvSpPr txBox="1"/>
            <p:nvPr/>
          </p:nvSpPr>
          <p:spPr>
            <a:xfrm>
              <a:off x="-59740" y="6235000"/>
              <a:ext cx="24222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Alexandra Foreman</a:t>
              </a:r>
            </a:p>
            <a:p>
              <a:pPr algn="ctr"/>
              <a:r>
                <a:rPr lang="en-US" sz="1400" dirty="0"/>
                <a:t>UG Research Assistant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94C9A02-5AE3-67E4-0D94-1599B2C420D8}"/>
              </a:ext>
            </a:extLst>
          </p:cNvPr>
          <p:cNvGrpSpPr/>
          <p:nvPr/>
        </p:nvGrpSpPr>
        <p:grpSpPr>
          <a:xfrm>
            <a:off x="6736964" y="4022395"/>
            <a:ext cx="2422260" cy="2475470"/>
            <a:chOff x="6736964" y="4146750"/>
            <a:chExt cx="2422260" cy="247547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F1A53DE-1B4F-16F2-6CFC-0E1016A23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5" t="36065" r="51818" b="23167"/>
            <a:stretch/>
          </p:blipFill>
          <p:spPr bwMode="auto">
            <a:xfrm>
              <a:off x="7118759" y="4146750"/>
              <a:ext cx="1628706" cy="200487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37759DC-0BFE-CA2E-E0AF-E2809C8BAD5A}"/>
                </a:ext>
              </a:extLst>
            </p:cNvPr>
            <p:cNvSpPr txBox="1"/>
            <p:nvPr/>
          </p:nvSpPr>
          <p:spPr>
            <a:xfrm>
              <a:off x="6736964" y="6099000"/>
              <a:ext cx="24222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Gracey Goldsby</a:t>
              </a:r>
            </a:p>
            <a:p>
              <a:pPr algn="ctr"/>
              <a:r>
                <a:rPr lang="en-US" sz="1400" dirty="0"/>
                <a:t>UG Research Assistant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21CFC8E-32EF-0C19-E95A-90F00D8DC401}"/>
              </a:ext>
            </a:extLst>
          </p:cNvPr>
          <p:cNvGrpSpPr/>
          <p:nvPr/>
        </p:nvGrpSpPr>
        <p:grpSpPr>
          <a:xfrm>
            <a:off x="4462853" y="4630736"/>
            <a:ext cx="2422260" cy="1884032"/>
            <a:chOff x="2127482" y="4991743"/>
            <a:chExt cx="2422260" cy="1884032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6F78A2F-7E51-66EA-1795-1059BF13C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7" t="24007" r="75206" b="62021"/>
            <a:stretch/>
          </p:blipFill>
          <p:spPr bwMode="auto">
            <a:xfrm>
              <a:off x="2679086" y="4991743"/>
              <a:ext cx="1360416" cy="14057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1C2D450-7AF5-6608-E510-180F69F6234D}"/>
                </a:ext>
              </a:extLst>
            </p:cNvPr>
            <p:cNvSpPr txBox="1"/>
            <p:nvPr/>
          </p:nvSpPr>
          <p:spPr>
            <a:xfrm>
              <a:off x="2127482" y="6352555"/>
              <a:ext cx="24222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Brea Thomas</a:t>
              </a:r>
            </a:p>
            <a:p>
              <a:pPr algn="ctr"/>
              <a:r>
                <a:rPr lang="en-US" sz="1400" dirty="0"/>
                <a:t>Summer Intern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E646A3E-BF18-BAFC-C636-11D5ECC2A9A2}"/>
              </a:ext>
            </a:extLst>
          </p:cNvPr>
          <p:cNvGrpSpPr/>
          <p:nvPr/>
        </p:nvGrpSpPr>
        <p:grpSpPr>
          <a:xfrm>
            <a:off x="2227434" y="4572036"/>
            <a:ext cx="2422260" cy="2278207"/>
            <a:chOff x="4462286" y="4310990"/>
            <a:chExt cx="2422260" cy="2278207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3283341-5154-569C-547F-5EF4DB302568}"/>
                </a:ext>
              </a:extLst>
            </p:cNvPr>
            <p:cNvSpPr txBox="1"/>
            <p:nvPr/>
          </p:nvSpPr>
          <p:spPr>
            <a:xfrm>
              <a:off x="4462286" y="6065977"/>
              <a:ext cx="24222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Garrett Gaar</a:t>
              </a:r>
            </a:p>
            <a:p>
              <a:pPr algn="ctr"/>
              <a:r>
                <a:rPr lang="en-US" sz="1400" dirty="0"/>
                <a:t>Summer Intern</a:t>
              </a:r>
            </a:p>
          </p:txBody>
        </p:sp>
        <p:pic>
          <p:nvPicPr>
            <p:cNvPr id="1029" name="607F3466-F970-499D-95CD-91EEDDC562F7" descr="IMG_3658.jpg">
              <a:extLst>
                <a:ext uri="{FF2B5EF4-FFF2-40B4-BE49-F238E27FC236}">
                  <a16:creationId xmlns:a16="http://schemas.microsoft.com/office/drawing/2014/main" id="{B2A21EED-1210-C4E5-3864-B0B1F35886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7133" y="4310990"/>
              <a:ext cx="13716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5096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69FC6-9A65-433C-BD9D-4D716A81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96" y="460523"/>
            <a:ext cx="7886700" cy="74458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  <a:cs typeface="Times New Roman" panose="02020603050405020304" pitchFamily="18" charset="0"/>
              </a:rPr>
              <a:t>Forest Health Dynamics Lab Team</a:t>
            </a:r>
            <a:endParaRPr lang="en-US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9FCE5-6136-4E0E-8569-D0E2B3A858F0}"/>
              </a:ext>
            </a:extLst>
          </p:cNvPr>
          <p:cNvSpPr txBox="1"/>
          <p:nvPr/>
        </p:nvSpPr>
        <p:spPr>
          <a:xfrm>
            <a:off x="0" y="0"/>
            <a:ext cx="4572000" cy="307777"/>
          </a:xfrm>
          <a:prstGeom prst="rect">
            <a:avLst/>
          </a:prstGeom>
          <a:solidFill>
            <a:srgbClr val="76923C">
              <a:lumMod val="5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Forest Health Dynamics Laboratory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98B088-E560-5163-F873-B08707F4124C}"/>
              </a:ext>
            </a:extLst>
          </p:cNvPr>
          <p:cNvGrpSpPr/>
          <p:nvPr/>
        </p:nvGrpSpPr>
        <p:grpSpPr>
          <a:xfrm>
            <a:off x="4114800" y="6562429"/>
            <a:ext cx="5050971" cy="523222"/>
            <a:chOff x="4582302" y="6548732"/>
            <a:chExt cx="4561698" cy="5232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3E9FC7-B965-DD39-63AB-72EA6D0E7599}"/>
                </a:ext>
              </a:extLst>
            </p:cNvPr>
            <p:cNvSpPr/>
            <p:nvPr/>
          </p:nvSpPr>
          <p:spPr>
            <a:xfrm>
              <a:off x="4582302" y="6548732"/>
              <a:ext cx="4539927" cy="30333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0B6FC6-F18D-0DBC-F5B0-A31561B09774}"/>
                </a:ext>
              </a:extLst>
            </p:cNvPr>
            <p:cNvSpPr txBox="1"/>
            <p:nvPr/>
          </p:nvSpPr>
          <p:spPr>
            <a:xfrm>
              <a:off x="4582302" y="6548734"/>
              <a:ext cx="456169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College of Forestry, Wildlife and Environment – Auburn University</a:t>
              </a: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1F9461-874B-EA56-7D7E-C8DAE1A2F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499" y="2256193"/>
            <a:ext cx="3992048" cy="48602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F41762-3E12-D553-BDA9-BFEC3AB92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26" y="1271936"/>
            <a:ext cx="3917747" cy="522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27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69FC6-9A65-433C-BD9D-4D716A81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96" y="481788"/>
            <a:ext cx="7886700" cy="74458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  <a:cs typeface="Times New Roman" panose="02020603050405020304" pitchFamily="18" charset="0"/>
              </a:rPr>
              <a:t>Component 1</a:t>
            </a:r>
            <a:endParaRPr lang="en-US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9FCE5-6136-4E0E-8569-D0E2B3A858F0}"/>
              </a:ext>
            </a:extLst>
          </p:cNvPr>
          <p:cNvSpPr txBox="1"/>
          <p:nvPr/>
        </p:nvSpPr>
        <p:spPr>
          <a:xfrm>
            <a:off x="0" y="0"/>
            <a:ext cx="4572000" cy="307777"/>
          </a:xfrm>
          <a:prstGeom prst="rect">
            <a:avLst/>
          </a:prstGeom>
          <a:solidFill>
            <a:srgbClr val="76923C">
              <a:lumMod val="5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Forest Health Dynamics Laboratory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98B088-E560-5163-F873-B08707F4124C}"/>
              </a:ext>
            </a:extLst>
          </p:cNvPr>
          <p:cNvGrpSpPr/>
          <p:nvPr/>
        </p:nvGrpSpPr>
        <p:grpSpPr>
          <a:xfrm>
            <a:off x="4114800" y="6562429"/>
            <a:ext cx="5050971" cy="523222"/>
            <a:chOff x="4582302" y="6548732"/>
            <a:chExt cx="4561698" cy="5232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3E9FC7-B965-DD39-63AB-72EA6D0E7599}"/>
                </a:ext>
              </a:extLst>
            </p:cNvPr>
            <p:cNvSpPr/>
            <p:nvPr/>
          </p:nvSpPr>
          <p:spPr>
            <a:xfrm>
              <a:off x="4582302" y="6548732"/>
              <a:ext cx="4539927" cy="30333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0B6FC6-F18D-0DBC-F5B0-A31561B09774}"/>
                </a:ext>
              </a:extLst>
            </p:cNvPr>
            <p:cNvSpPr txBox="1"/>
            <p:nvPr/>
          </p:nvSpPr>
          <p:spPr>
            <a:xfrm>
              <a:off x="4582302" y="6548734"/>
              <a:ext cx="456169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College of Forestry, Wildlife and Environment – Auburn University</a:t>
              </a: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A9ADA2ED-11D6-41A7-B77A-B0D891EE2841}"/>
              </a:ext>
            </a:extLst>
          </p:cNvPr>
          <p:cNvSpPr txBox="1">
            <a:spLocks/>
          </p:cNvSpPr>
          <p:nvPr/>
        </p:nvSpPr>
        <p:spPr>
          <a:xfrm>
            <a:off x="534311" y="1611838"/>
            <a:ext cx="7886700" cy="590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Inoculation protocol development for </a:t>
            </a:r>
            <a:r>
              <a:rPr lang="en-US" sz="24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Lecanosticta acicola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to develop a screening method to complete Koch’s postulates, determine strain aggressiveness and seedling tolerance</a:t>
            </a:r>
            <a:endParaRPr lang="en-US" sz="2400" b="1" dirty="0">
              <a:latin typeface="+mn-lt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8D59C65-796E-9FA9-8F61-F84F18AB048F}"/>
              </a:ext>
            </a:extLst>
          </p:cNvPr>
          <p:cNvSpPr txBox="1">
            <a:spLocks/>
          </p:cNvSpPr>
          <p:nvPr/>
        </p:nvSpPr>
        <p:spPr>
          <a:xfrm>
            <a:off x="628650" y="2821172"/>
            <a:ext cx="7886700" cy="3355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Main Objectives: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lvl="1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Fungal pathogen isolation and identification</a:t>
            </a:r>
          </a:p>
          <a:p>
            <a:pPr marL="457200" lvl="1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lvl="1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Propagation of </a:t>
            </a:r>
            <a:r>
              <a:rPr lang="en-US" sz="2000" i="1" dirty="0">
                <a:latin typeface="Calibri" panose="020F0502020204030204" pitchFamily="34" charset="0"/>
                <a:ea typeface="Times New Roman" panose="02020603050405020304" pitchFamily="18" charset="0"/>
              </a:rPr>
              <a:t>L. acicola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lvl="1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lvl="1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Inoculation Study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684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69FC6-9A65-433C-BD9D-4D716A81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96" y="460523"/>
            <a:ext cx="7886700" cy="74458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  <a:cs typeface="Times New Roman" panose="02020603050405020304" pitchFamily="18" charset="0"/>
              </a:rPr>
              <a:t>Component 1</a:t>
            </a:r>
            <a:endParaRPr lang="en-US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9FCE5-6136-4E0E-8569-D0E2B3A858F0}"/>
              </a:ext>
            </a:extLst>
          </p:cNvPr>
          <p:cNvSpPr txBox="1"/>
          <p:nvPr/>
        </p:nvSpPr>
        <p:spPr>
          <a:xfrm>
            <a:off x="0" y="0"/>
            <a:ext cx="4572000" cy="307777"/>
          </a:xfrm>
          <a:prstGeom prst="rect">
            <a:avLst/>
          </a:prstGeom>
          <a:solidFill>
            <a:srgbClr val="76923C">
              <a:lumMod val="5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Forest Health Dynamics Laboratory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98B088-E560-5163-F873-B08707F4124C}"/>
              </a:ext>
            </a:extLst>
          </p:cNvPr>
          <p:cNvGrpSpPr/>
          <p:nvPr/>
        </p:nvGrpSpPr>
        <p:grpSpPr>
          <a:xfrm>
            <a:off x="4114800" y="6562429"/>
            <a:ext cx="5050971" cy="523222"/>
            <a:chOff x="4582302" y="6548732"/>
            <a:chExt cx="4561698" cy="5232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3E9FC7-B965-DD39-63AB-72EA6D0E7599}"/>
                </a:ext>
              </a:extLst>
            </p:cNvPr>
            <p:cNvSpPr/>
            <p:nvPr/>
          </p:nvSpPr>
          <p:spPr>
            <a:xfrm>
              <a:off x="4582302" y="6548732"/>
              <a:ext cx="4539927" cy="30333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0B6FC6-F18D-0DBC-F5B0-A31561B09774}"/>
                </a:ext>
              </a:extLst>
            </p:cNvPr>
            <p:cNvSpPr txBox="1"/>
            <p:nvPr/>
          </p:nvSpPr>
          <p:spPr>
            <a:xfrm>
              <a:off x="4582302" y="6548734"/>
              <a:ext cx="456169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College of Forestry, Wildlife and Environment – Auburn University</a:t>
              </a: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1F9461-874B-EA56-7D7E-C8DAE1A2F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499" y="2256193"/>
            <a:ext cx="3992048" cy="48602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Presenting Team: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ADA2ED-11D6-41A7-B77A-B0D891EE2841}"/>
              </a:ext>
            </a:extLst>
          </p:cNvPr>
          <p:cNvSpPr txBox="1">
            <a:spLocks/>
          </p:cNvSpPr>
          <p:nvPr/>
        </p:nvSpPr>
        <p:spPr>
          <a:xfrm>
            <a:off x="534311" y="1358358"/>
            <a:ext cx="7886700" cy="744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Inoculation protocol development for </a:t>
            </a:r>
            <a:r>
              <a:rPr lang="en-US" sz="24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Lecanosticta acicola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to develop a screening method to complete Koch’s postulates, determine strain aggressiveness and seedling tolerance</a:t>
            </a:r>
            <a:endParaRPr lang="en-US" sz="2400" b="1" dirty="0"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CAD37DB-0FD6-7EC0-3CF4-FFDCE1161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4" r="19297"/>
          <a:stretch/>
        </p:blipFill>
        <p:spPr bwMode="auto">
          <a:xfrm>
            <a:off x="999202" y="2668928"/>
            <a:ext cx="3572798" cy="332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14E735A-DC4F-07B1-D5E8-DB301C1BE65B}"/>
              </a:ext>
            </a:extLst>
          </p:cNvPr>
          <p:cNvGrpSpPr/>
          <p:nvPr/>
        </p:nvGrpSpPr>
        <p:grpSpPr>
          <a:xfrm>
            <a:off x="5360138" y="2492965"/>
            <a:ext cx="2493778" cy="3971368"/>
            <a:chOff x="5360138" y="2670166"/>
            <a:chExt cx="2493778" cy="3971368"/>
          </a:xfrm>
        </p:grpSpPr>
        <p:pic>
          <p:nvPicPr>
            <p:cNvPr id="6" name="Picture 5" descr="A person standing in front of a river&#10;&#10;Description automatically generated">
              <a:extLst>
                <a:ext uri="{FF2B5EF4-FFF2-40B4-BE49-F238E27FC236}">
                  <a16:creationId xmlns:a16="http://schemas.microsoft.com/office/drawing/2014/main" id="{11384AF1-65EC-6A5B-5BB8-3D74C1C8A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0138" y="2670166"/>
              <a:ext cx="2493778" cy="332503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06D161-8519-2D32-802C-5349C8CDD038}"/>
                </a:ext>
              </a:extLst>
            </p:cNvPr>
            <p:cNvSpPr txBox="1"/>
            <p:nvPr/>
          </p:nvSpPr>
          <p:spPr>
            <a:xfrm>
              <a:off x="5360138" y="5995203"/>
              <a:ext cx="2493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Andrew Howard</a:t>
              </a:r>
            </a:p>
            <a:p>
              <a:pPr algn="ctr"/>
              <a:r>
                <a:rPr lang="en-US" dirty="0"/>
                <a:t>UG Research Assistant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04B9414-459A-4211-9183-EC0B0965FB1A}"/>
              </a:ext>
            </a:extLst>
          </p:cNvPr>
          <p:cNvSpPr txBox="1"/>
          <p:nvPr/>
        </p:nvSpPr>
        <p:spPr>
          <a:xfrm>
            <a:off x="960058" y="5993334"/>
            <a:ext cx="36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Emmanuel Nyarko</a:t>
            </a:r>
          </a:p>
          <a:p>
            <a:pPr algn="ctr"/>
            <a:r>
              <a:rPr lang="en-US" dirty="0"/>
              <a:t>MS Student</a:t>
            </a:r>
          </a:p>
        </p:txBody>
      </p:sp>
    </p:spTree>
    <p:extLst>
      <p:ext uri="{BB962C8B-B14F-4D97-AF65-F5344CB8AC3E}">
        <p14:creationId xmlns:p14="http://schemas.microsoft.com/office/powerpoint/2010/main" val="1073840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3DBF5149-568A-439C-A319-32B8AA076607" descr="IMG_5840.jpg">
            <a:extLst>
              <a:ext uri="{FF2B5EF4-FFF2-40B4-BE49-F238E27FC236}">
                <a16:creationId xmlns:a16="http://schemas.microsoft.com/office/drawing/2014/main" id="{0602D248-4638-7080-C8BD-AC8A43B0F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300" y="155822"/>
            <a:ext cx="2552506" cy="19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464F63D2-426D-B5B8-E81E-3916D73FA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8" t="8975" r="2336" b="54563"/>
          <a:stretch>
            <a:fillRect/>
          </a:stretch>
        </p:blipFill>
        <p:spPr bwMode="auto">
          <a:xfrm>
            <a:off x="3301300" y="1832014"/>
            <a:ext cx="2570990" cy="205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grass, outdoor, fence, green&#10;&#10;Description automatically generated">
            <a:extLst>
              <a:ext uri="{FF2B5EF4-FFF2-40B4-BE49-F238E27FC236}">
                <a16:creationId xmlns:a16="http://schemas.microsoft.com/office/drawing/2014/main" id="{7CE3B6DE-6547-47E9-9EFA-DE1EC775C1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47" y="613765"/>
            <a:ext cx="3690917" cy="276818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83F23E0-2D26-4E08-A52E-49D7AD0BD8E5}"/>
              </a:ext>
            </a:extLst>
          </p:cNvPr>
          <p:cNvGrpSpPr/>
          <p:nvPr/>
        </p:nvGrpSpPr>
        <p:grpSpPr>
          <a:xfrm>
            <a:off x="0" y="6150433"/>
            <a:ext cx="9144003" cy="707567"/>
            <a:chOff x="0" y="6150433"/>
            <a:chExt cx="9144003" cy="70756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E9B597E-ADD8-474E-9C91-A3FB32A63DBB}"/>
                </a:ext>
              </a:extLst>
            </p:cNvPr>
            <p:cNvSpPr/>
            <p:nvPr/>
          </p:nvSpPr>
          <p:spPr>
            <a:xfrm>
              <a:off x="0" y="6531431"/>
              <a:ext cx="8658168" cy="3265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46A1E24-BE61-4320-B342-761559138D79}"/>
                </a:ext>
              </a:extLst>
            </p:cNvPr>
            <p:cNvGrpSpPr/>
            <p:nvPr/>
          </p:nvGrpSpPr>
          <p:grpSpPr>
            <a:xfrm rot="-5400000">
              <a:off x="4218219" y="1932214"/>
              <a:ext cx="707566" cy="9144003"/>
              <a:chOff x="54433" y="-2"/>
              <a:chExt cx="707566" cy="685800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D9EDBFD-B7B8-4072-B024-679E254E1B1F}"/>
                  </a:ext>
                </a:extLst>
              </p:cNvPr>
              <p:cNvSpPr/>
              <p:nvPr/>
            </p:nvSpPr>
            <p:spPr>
              <a:xfrm>
                <a:off x="381000" y="-2"/>
                <a:ext cx="380999" cy="6858002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28B7B612-BADE-49C1-95D0-DB521729E5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22804" y="6325252"/>
                <a:ext cx="364021" cy="7007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E6D3F37-BB85-44C0-B6BB-8B3FA0D1561A}"/>
                  </a:ext>
                </a:extLst>
              </p:cNvPr>
              <p:cNvSpPr txBox="1"/>
              <p:nvPr/>
            </p:nvSpPr>
            <p:spPr>
              <a:xfrm rot="5400000">
                <a:off x="-1446323" y="3090446"/>
                <a:ext cx="3725923" cy="6771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Forest Health Dynamics Laboratory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College of Forestry, Wildlife and Environment – Auburn University</a:t>
                </a:r>
              </a:p>
            </p:txBody>
          </p:sp>
        </p:grpSp>
      </p:grpSp>
      <p:pic>
        <p:nvPicPr>
          <p:cNvPr id="2" name="Picture 1" descr="A group of people standing in a forest&#10;&#10;Description automatically generated">
            <a:extLst>
              <a:ext uri="{FF2B5EF4-FFF2-40B4-BE49-F238E27FC236}">
                <a16:creationId xmlns:a16="http://schemas.microsoft.com/office/drawing/2014/main" id="{29244381-FF14-E69D-8104-E2A53D43FE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193" y="3581448"/>
            <a:ext cx="3233655" cy="2425241"/>
          </a:xfrm>
          <a:prstGeom prst="rect">
            <a:avLst/>
          </a:prstGeom>
        </p:spPr>
      </p:pic>
      <p:pic>
        <p:nvPicPr>
          <p:cNvPr id="9" name="Picture 8" descr="A person in a hat holding a saw to a child in a forest&#10;&#10;Description automatically generated">
            <a:extLst>
              <a:ext uri="{FF2B5EF4-FFF2-40B4-BE49-F238E27FC236}">
                <a16:creationId xmlns:a16="http://schemas.microsoft.com/office/drawing/2014/main" id="{EE69298A-7BCB-F326-E1EA-6C9F5667B4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1407" y="484997"/>
            <a:ext cx="3417419" cy="2760855"/>
          </a:xfrm>
          <a:prstGeom prst="rect">
            <a:avLst/>
          </a:prstGeom>
        </p:spPr>
      </p:pic>
      <p:pic>
        <p:nvPicPr>
          <p:cNvPr id="13" name="Content Placeholder 12" descr="A group of people standing in front of a car&#10;&#10;Description automatically generated">
            <a:extLst>
              <a:ext uri="{FF2B5EF4-FFF2-40B4-BE49-F238E27FC236}">
                <a16:creationId xmlns:a16="http://schemas.microsoft.com/office/drawing/2014/main" id="{DC4A32F5-B575-E1AF-A8EF-C67DDC50D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11" y="3820607"/>
            <a:ext cx="2913149" cy="2186082"/>
          </a:xfrm>
          <a:prstGeom prst="rect">
            <a:avLst/>
          </a:prstGeom>
        </p:spPr>
      </p:pic>
      <p:pic>
        <p:nvPicPr>
          <p:cNvPr id="1028" name="DB5D57F9-969F-4643-A9A6-C51347B0FA72" descr="IMG_5656.jpg">
            <a:extLst>
              <a:ext uri="{FF2B5EF4-FFF2-40B4-BE49-F238E27FC236}">
                <a16:creationId xmlns:a16="http://schemas.microsoft.com/office/drawing/2014/main" id="{AE75CD82-32EE-B689-77F7-72769F1ED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259" y="3445445"/>
            <a:ext cx="1920933" cy="256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24B5982-E6AC-4ED6-9ED2-B5C80C9327B3}"/>
              </a:ext>
            </a:extLst>
          </p:cNvPr>
          <p:cNvSpPr/>
          <p:nvPr/>
        </p:nvSpPr>
        <p:spPr>
          <a:xfrm>
            <a:off x="533111" y="3395801"/>
            <a:ext cx="8077777" cy="4903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WORKING TO KEEP FORESTS HEALTHY</a:t>
            </a:r>
          </a:p>
        </p:txBody>
      </p:sp>
    </p:spTree>
    <p:extLst>
      <p:ext uri="{BB962C8B-B14F-4D97-AF65-F5344CB8AC3E}">
        <p14:creationId xmlns:p14="http://schemas.microsoft.com/office/powerpoint/2010/main" val="197787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9FF31D73D0AB4DB63AE1D628D904BD" ma:contentTypeVersion="14" ma:contentTypeDescription="Create a new document." ma:contentTypeScope="" ma:versionID="09289862d2d8439c829ca591a54a0347">
  <xsd:schema xmlns:xsd="http://www.w3.org/2001/XMLSchema" xmlns:xs="http://www.w3.org/2001/XMLSchema" xmlns:p="http://schemas.microsoft.com/office/2006/metadata/properties" xmlns:ns3="ffa4d2bb-b558-4df7-95e7-ed224c02b513" xmlns:ns4="6ad54ce3-9702-4312-a727-4304d0df88b0" targetNamespace="http://schemas.microsoft.com/office/2006/metadata/properties" ma:root="true" ma:fieldsID="cf5d0c1b85cff7da7bdd84b9ed605e9b" ns3:_="" ns4:_="">
    <xsd:import namespace="ffa4d2bb-b558-4df7-95e7-ed224c02b513"/>
    <xsd:import namespace="6ad54ce3-9702-4312-a727-4304d0df88b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4d2bb-b558-4df7-95e7-ed224c02b5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54ce3-9702-4312-a727-4304d0df88b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DE91E2-32E8-450F-B143-DB4B627A40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A18543-2FDC-4B97-860E-37286DD5B75E}">
  <ds:schemaRefs>
    <ds:schemaRef ds:uri="6ad54ce3-9702-4312-a727-4304d0df88b0"/>
    <ds:schemaRef ds:uri="ffa4d2bb-b558-4df7-95e7-ed224c02b51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1D92D47-5342-4B38-9CEF-4148DAE2EDF1}">
  <ds:schemaRefs>
    <ds:schemaRef ds:uri="6ad54ce3-9702-4312-a727-4304d0df88b0"/>
    <ds:schemaRef ds:uri="ffa4d2bb-b558-4df7-95e7-ed224c02b51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1340</TotalTime>
  <Words>271</Words>
  <Application>Microsoft Office PowerPoint</Application>
  <PresentationFormat>On-screen Show (4:3)</PresentationFormat>
  <Paragraphs>67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Component 1 Update</vt:lpstr>
      <vt:lpstr>Forest Health Dynamics Lab Team</vt:lpstr>
      <vt:lpstr>Forest Health Dynamics Lab Team</vt:lpstr>
      <vt:lpstr>Forest Health Dynamics Lab Team</vt:lpstr>
      <vt:lpstr>Component 1</vt:lpstr>
      <vt:lpstr>Component 1</vt:lpstr>
      <vt:lpstr>PowerPoint Presentation</vt:lpstr>
    </vt:vector>
  </TitlesOfParts>
  <Company>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Debit Datta</dc:creator>
  <cp:lastModifiedBy>Lori Eckhardt</cp:lastModifiedBy>
  <cp:revision>4</cp:revision>
  <dcterms:created xsi:type="dcterms:W3CDTF">2021-11-01T17:15:25Z</dcterms:created>
  <dcterms:modified xsi:type="dcterms:W3CDTF">2023-08-02T12:06:39Z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0x010100239FF31D73D0AB4DB63AE1D628D904BD</vt:lpwstr>
  </property>
</Properties>
</file>